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98" r:id="rId2"/>
  </p:sld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80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44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099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307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493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054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941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759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5269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169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73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3699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0543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3855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168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552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4956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5952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4789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6582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64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96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38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31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7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65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33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17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11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9163E4F-FC8C-4E03-89C0-A4A8E3F01D7F}" type="datetimeFigureOut">
              <a:rPr lang="ru-RU" smtClean="0"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03EB21-FA16-4012-9460-C6DFBBB2D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4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Оценка дефолта и рейтинга ценных бумаг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Подготовила студентка группы МФР151</a:t>
            </a:r>
            <a:br>
              <a:rPr lang="ru-RU" dirty="0"/>
            </a:br>
            <a:r>
              <a:rPr lang="ru-RU" dirty="0"/>
              <a:t>Захарова Алина</a:t>
            </a:r>
          </a:p>
        </p:txBody>
      </p:sp>
    </p:spTree>
    <p:extLst>
      <p:ext uri="{BB962C8B-B14F-4D97-AF65-F5344CB8AC3E}">
        <p14:creationId xmlns:p14="http://schemas.microsoft.com/office/powerpoint/2010/main" val="176886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506437"/>
            <a:ext cx="10018714" cy="1097280"/>
          </a:xfrm>
        </p:spPr>
        <p:txBody>
          <a:bodyPr/>
          <a:lstStyle/>
          <a:p>
            <a:r>
              <a:rPr lang="ru-RU" dirty="0"/>
              <a:t>Актуальность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настоящий момент в условиях финансовой неустойчивости многие  банки в России подвергаются дефолту, что является предпосылкой  актуальности темы. Особый интерес вызывает оценка влияния на вероятность дефолта рейтинга ценных бумаг в современных условиях финансовой нестабильности в России.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871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гипотезы и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ходе курсовой работы планируется рассмотреть различные методы оценки дефолтов банка, выяснить основные причины, влияющие на вероятность дефолта банка.</a:t>
            </a:r>
          </a:p>
          <a:p>
            <a:r>
              <a:rPr lang="ru-RU" dirty="0"/>
              <a:t>Также планируется рассмотреть основные методы количественной оценки рейтинга ценных бумаг.</a:t>
            </a:r>
          </a:p>
          <a:p>
            <a:r>
              <a:rPr lang="ru-RU" dirty="0"/>
              <a:t>Основной гипотезой работы является проверка влияния рейтинга ценных бумаг портфелей, которыми владеет банк на вероятность дефолта.</a:t>
            </a:r>
            <a:br>
              <a:rPr lang="ru-RU" dirty="0"/>
            </a:b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3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ранее полученных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Низкий уровень МБК наблюдается для дефолтных банков, однако это происходит за короткий период до наступления дефолта. </a:t>
            </a:r>
            <a:r>
              <a:rPr lang="ru-RU" dirty="0" err="1"/>
              <a:t>Пересецкий</a:t>
            </a:r>
            <a:r>
              <a:rPr lang="ru-RU" dirty="0"/>
              <a:t>, 2013</a:t>
            </a:r>
            <a:br>
              <a:rPr lang="ru-RU" dirty="0"/>
            </a:br>
            <a:r>
              <a:rPr lang="ru-RU" dirty="0"/>
              <a:t>2. Портфели государственных и негосударственных ценных бумаг, доходность индекса ММВБ и доля ликвидных активов имеют отрицательную зависимость с вероятностью дефолта банка. Иванов В.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71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2278967"/>
            <a:ext cx="10018712" cy="351223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статье Синявской О.А проведен анализ моделей портфельной оптимизации, оценки доходности и ликвидности ценных бумаг в условиях неопределённости. С помощью </a:t>
            </a:r>
            <a:r>
              <a:rPr lang="ru-RU" dirty="0" err="1"/>
              <a:t>скоринговых</a:t>
            </a:r>
            <a:r>
              <a:rPr lang="ru-RU" dirty="0"/>
              <a:t> моделей происходит оценка коэффициента </a:t>
            </a:r>
            <a:r>
              <a:rPr lang="en-US" dirty="0"/>
              <a:t>J </a:t>
            </a:r>
            <a:r>
              <a:rPr lang="ru-RU" dirty="0"/>
              <a:t>и каждому диапазону значений присваивается соответствующий рейтинг. Таким образом, автором была предложена модель </a:t>
            </a:r>
            <a:r>
              <a:rPr lang="ru-RU" dirty="0" err="1"/>
              <a:t>скоринговой</a:t>
            </a:r>
            <a:r>
              <a:rPr lang="ru-RU" dirty="0"/>
              <a:t> оценки рейтинга ценных бумаг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123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0837" y="436098"/>
            <a:ext cx="10082188" cy="829995"/>
          </a:xfrm>
        </p:spPr>
        <p:txBody>
          <a:bodyPr>
            <a:normAutofit/>
          </a:bodyPr>
          <a:lstStyle/>
          <a:p>
            <a:r>
              <a:rPr lang="ru-RU" dirty="0"/>
              <a:t>Оценивание рейтинга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428" y="2314325"/>
            <a:ext cx="7434702" cy="427052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821" y="1354110"/>
            <a:ext cx="4732065" cy="63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883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021037"/>
            <a:ext cx="10018713" cy="1752599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065257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186</Words>
  <Application>Microsoft Office PowerPoint</Application>
  <PresentationFormat>Широкоэкранный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Wingdings 2</vt:lpstr>
      <vt:lpstr>HDOfficeLightV0</vt:lpstr>
      <vt:lpstr>Параллакс</vt:lpstr>
      <vt:lpstr>Оценка дефолта и рейтинга ценных бумаг</vt:lpstr>
      <vt:lpstr>Актуальность</vt:lpstr>
      <vt:lpstr>Основные гипотезы и задачи</vt:lpstr>
      <vt:lpstr>Описание ранее полученных результатов</vt:lpstr>
      <vt:lpstr>Презентация PowerPoint</vt:lpstr>
      <vt:lpstr>Оценивание рейтинга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дефолта и рейтинга ценных бумаг</dc:title>
  <dc:creator>Алина Захарова</dc:creator>
  <cp:lastModifiedBy>Алина Захарова</cp:lastModifiedBy>
  <cp:revision>8</cp:revision>
  <dcterms:created xsi:type="dcterms:W3CDTF">2016-05-18T03:10:06Z</dcterms:created>
  <dcterms:modified xsi:type="dcterms:W3CDTF">2016-05-18T07:11:08Z</dcterms:modified>
</cp:coreProperties>
</file>