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93006" r:id="rId2"/>
    <p:sldMasterId id="2147494124" r:id="rId3"/>
    <p:sldMasterId id="2147494363" r:id="rId4"/>
    <p:sldMasterId id="2147494375" r:id="rId5"/>
    <p:sldMasterId id="2147494415" r:id="rId6"/>
  </p:sldMasterIdLst>
  <p:notesMasterIdLst>
    <p:notesMasterId r:id="rId10"/>
  </p:notesMasterIdLst>
  <p:handoutMasterIdLst>
    <p:handoutMasterId r:id="rId11"/>
  </p:handoutMasterIdLst>
  <p:sldIdLst>
    <p:sldId id="493" r:id="rId7"/>
    <p:sldId id="492" r:id="rId8"/>
    <p:sldId id="491" r:id="rId9"/>
  </p:sldIdLst>
  <p:sldSz cx="9144000" cy="6858000" type="screen4x3"/>
  <p:notesSz cx="9931400" cy="67945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E6E6E6"/>
    <a:srgbClr val="DBDBDB"/>
    <a:srgbClr val="768DBC"/>
    <a:srgbClr val="B0CDEA"/>
    <a:srgbClr val="A50021"/>
    <a:srgbClr val="0A2973"/>
    <a:srgbClr val="FF9933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08" autoAdjust="0"/>
    <p:restoredTop sz="50000" autoAdjust="0"/>
  </p:normalViewPr>
  <p:slideViewPr>
    <p:cSldViewPr>
      <p:cViewPr varScale="1">
        <p:scale>
          <a:sx n="124" d="100"/>
          <a:sy n="124" d="100"/>
        </p:scale>
        <p:origin x="176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0" d="100"/>
        <a:sy n="120" d="100"/>
      </p:scale>
      <p:origin x="0" y="5430"/>
    </p:cViewPr>
  </p:sorterViewPr>
  <p:notesViewPr>
    <p:cSldViewPr>
      <p:cViewPr varScale="1">
        <p:scale>
          <a:sx n="65" d="100"/>
          <a:sy n="65" d="100"/>
        </p:scale>
        <p:origin x="-3072" y="-114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4761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643" y="1"/>
            <a:ext cx="4302452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4020"/>
            <a:ext cx="4304761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643" y="6454020"/>
            <a:ext cx="4302452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BD7C2A9-5081-40BB-B9A2-44021D6BA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7531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4761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643" y="1"/>
            <a:ext cx="4302452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8000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94" y="3227554"/>
            <a:ext cx="7945120" cy="30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020"/>
            <a:ext cx="4304761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643" y="6454020"/>
            <a:ext cx="4302452" cy="3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7" tIns="45474" rIns="90947" bIns="454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A36FB5E-E240-45A6-95CB-F4FFF52834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769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54A-F940-4E3C-AFFB-CF4B03B6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4FF-04C4-4786-9576-D8F060F1AE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63B46-40FF-41E8-933F-7A29AD9571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5915025" cy="346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04F60-23EC-4A94-AD2C-5AF00A30E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43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7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826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6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83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34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2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4F00-E62A-44A4-964B-B8883D7329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5393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638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60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92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37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476250"/>
          </a:xfrm>
        </p:spPr>
        <p:txBody>
          <a:bodyPr/>
          <a:lstStyle>
            <a:lvl1pPr>
              <a:defRPr sz="1800" b="1" baseline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768004" cy="412115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92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4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8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0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9890" y="1700217"/>
            <a:ext cx="402748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49777" y="1700217"/>
            <a:ext cx="402907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7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6E38-BD6E-480D-B867-DF98D1DB00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18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4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6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787400"/>
            <a:ext cx="2051050" cy="5449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9888" y="787400"/>
            <a:ext cx="6005512" cy="5449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1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81" y="4407389"/>
            <a:ext cx="7772943" cy="1362097"/>
          </a:xfrm>
        </p:spPr>
        <p:txBody>
          <a:bodyPr/>
          <a:lstStyle>
            <a:lvl1pPr algn="l">
              <a:defRPr sz="3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126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2319" y="1681749"/>
            <a:ext cx="3818598" cy="41208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1238" y="1681749"/>
            <a:ext cx="3818597" cy="41208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2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753C-1A68-4698-A1C4-257BB3235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7" y="1534880"/>
            <a:ext cx="4039867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477" y="2174178"/>
            <a:ext cx="4039867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4" y="1534880"/>
            <a:ext cx="4041225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304" y="2174178"/>
            <a:ext cx="4041225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6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00" y="142852"/>
            <a:ext cx="7766538" cy="476250"/>
          </a:xfrm>
        </p:spPr>
        <p:txBody>
          <a:bodyPr/>
          <a:lstStyle>
            <a:lvl1pPr>
              <a:defRPr sz="1800" b="1">
                <a:solidFill>
                  <a:srgbClr val="0A297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3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7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0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13" y="273571"/>
            <a:ext cx="5110921" cy="585298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72" y="1435534"/>
            <a:ext cx="3008180" cy="4691027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3101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81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81" y="613376"/>
            <a:ext cx="5486943" cy="4113648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81" y="5367757"/>
            <a:ext cx="5486943" cy="804876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8949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8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7273" y="800567"/>
            <a:ext cx="1942556" cy="50020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6887" y="800567"/>
            <a:ext cx="5700068" cy="50020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88" y="800556"/>
            <a:ext cx="7767513" cy="475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92316" y="1681749"/>
            <a:ext cx="7767513" cy="412084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61401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6886" y="800567"/>
            <a:ext cx="7772943" cy="50020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83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29" y="2130976"/>
            <a:ext cx="7772943" cy="14700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62" y="3886164"/>
            <a:ext cx="6401886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19847" indent="0" algn="ctr">
              <a:buNone/>
              <a:defRPr/>
            </a:lvl2pPr>
            <a:lvl3pPr marL="839694" indent="0" algn="ctr">
              <a:buNone/>
              <a:defRPr/>
            </a:lvl3pPr>
            <a:lvl4pPr marL="1259540" indent="0" algn="ctr">
              <a:buNone/>
              <a:defRPr/>
            </a:lvl4pPr>
            <a:lvl5pPr marL="1679387" indent="0" algn="ctr">
              <a:buNone/>
              <a:defRPr/>
            </a:lvl5pPr>
            <a:lvl6pPr marL="2099234" indent="0" algn="ctr">
              <a:buNone/>
              <a:defRPr/>
            </a:lvl6pPr>
            <a:lvl7pPr marL="2519081" indent="0" algn="ctr">
              <a:buNone/>
              <a:defRPr/>
            </a:lvl7pPr>
            <a:lvl8pPr marL="2938927" indent="0" algn="ctr">
              <a:buNone/>
              <a:defRPr/>
            </a:lvl8pPr>
            <a:lvl9pPr marL="335877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05E58-8B6D-4DCA-AD76-8EF28B365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476250"/>
          </a:xfrm>
        </p:spPr>
        <p:txBody>
          <a:bodyPr/>
          <a:lstStyle>
            <a:lvl1pPr>
              <a:defRPr sz="1800" b="1" baseline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768004" cy="412115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8558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74E4A-A109-4D27-864A-4636C78031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A0F0-1568-4CE3-B542-8C837CE58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3A76-8BDE-4D9E-9909-67C0343F73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FA7B-3837-4C11-9243-D93DFF4828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49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765176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000" dirty="0"/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9150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45263"/>
            <a:ext cx="5048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95E4F301-26A7-47BC-BEE2-F55FCC1A7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574" r:id="rId1"/>
    <p:sldLayoutId id="2147492575" r:id="rId2"/>
    <p:sldLayoutId id="2147492576" r:id="rId3"/>
    <p:sldLayoutId id="2147492577" r:id="rId4"/>
    <p:sldLayoutId id="2147492578" r:id="rId5"/>
    <p:sldLayoutId id="2147492579" r:id="rId6"/>
    <p:sldLayoutId id="2147492580" r:id="rId7"/>
    <p:sldLayoutId id="2147492581" r:id="rId8"/>
    <p:sldLayoutId id="2147492582" r:id="rId9"/>
    <p:sldLayoutId id="2147492583" r:id="rId10"/>
    <p:sldLayoutId id="2147492584" r:id="rId11"/>
    <p:sldLayoutId id="214749258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D4E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7" name="AutoShape 9"/>
          <p:cNvSpPr>
            <a:spLocks noChangeAspect="1" noChangeArrowheads="1" noTextEdit="1"/>
          </p:cNvSpPr>
          <p:nvPr/>
        </p:nvSpPr>
        <p:spPr bwMode="auto">
          <a:xfrm>
            <a:off x="6516688" y="573088"/>
            <a:ext cx="21018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8" name="Freeform 11"/>
          <p:cNvSpPr>
            <a:spLocks noEditPoints="1"/>
          </p:cNvSpPr>
          <p:nvPr/>
        </p:nvSpPr>
        <p:spPr bwMode="auto">
          <a:xfrm>
            <a:off x="7131050" y="765175"/>
            <a:ext cx="271463" cy="382588"/>
          </a:xfrm>
          <a:custGeom>
            <a:avLst/>
            <a:gdLst>
              <a:gd name="T0" fmla="*/ 1189 w 2225"/>
              <a:gd name="T1" fmla="*/ 1819 h 3132"/>
              <a:gd name="T2" fmla="*/ 1270 w 2225"/>
              <a:gd name="T3" fmla="*/ 1842 h 3132"/>
              <a:gd name="T4" fmla="*/ 1343 w 2225"/>
              <a:gd name="T5" fmla="*/ 1890 h 3132"/>
              <a:gd name="T6" fmla="*/ 1392 w 2225"/>
              <a:gd name="T7" fmla="*/ 1956 h 3132"/>
              <a:gd name="T8" fmla="*/ 1426 w 2225"/>
              <a:gd name="T9" fmla="*/ 2042 h 3132"/>
              <a:gd name="T10" fmla="*/ 1441 w 2225"/>
              <a:gd name="T11" fmla="*/ 2140 h 3132"/>
              <a:gd name="T12" fmla="*/ 1437 w 2225"/>
              <a:gd name="T13" fmla="*/ 2228 h 3132"/>
              <a:gd name="T14" fmla="*/ 1417 w 2225"/>
              <a:gd name="T15" fmla="*/ 2308 h 3132"/>
              <a:gd name="T16" fmla="*/ 1384 w 2225"/>
              <a:gd name="T17" fmla="*/ 2382 h 3132"/>
              <a:gd name="T18" fmla="*/ 1323 w 2225"/>
              <a:gd name="T19" fmla="*/ 2459 h 3132"/>
              <a:gd name="T20" fmla="*/ 1243 w 2225"/>
              <a:gd name="T21" fmla="*/ 2511 h 3132"/>
              <a:gd name="T22" fmla="*/ 1149 w 2225"/>
              <a:gd name="T23" fmla="*/ 2533 h 3132"/>
              <a:gd name="T24" fmla="*/ 706 w 2225"/>
              <a:gd name="T25" fmla="*/ 1813 h 3132"/>
              <a:gd name="T26" fmla="*/ 1075 w 2225"/>
              <a:gd name="T27" fmla="*/ 618 h 3132"/>
              <a:gd name="T28" fmla="*/ 1201 w 2225"/>
              <a:gd name="T29" fmla="*/ 640 h 3132"/>
              <a:gd name="T30" fmla="*/ 1278 w 2225"/>
              <a:gd name="T31" fmla="*/ 678 h 3132"/>
              <a:gd name="T32" fmla="*/ 1338 w 2225"/>
              <a:gd name="T33" fmla="*/ 749 h 3132"/>
              <a:gd name="T34" fmla="*/ 1370 w 2225"/>
              <a:gd name="T35" fmla="*/ 845 h 3132"/>
              <a:gd name="T36" fmla="*/ 1374 w 2225"/>
              <a:gd name="T37" fmla="*/ 942 h 3132"/>
              <a:gd name="T38" fmla="*/ 1360 w 2225"/>
              <a:gd name="T39" fmla="*/ 1018 h 3132"/>
              <a:gd name="T40" fmla="*/ 1333 w 2225"/>
              <a:gd name="T41" fmla="*/ 1085 h 3132"/>
              <a:gd name="T42" fmla="*/ 1289 w 2225"/>
              <a:gd name="T43" fmla="*/ 1141 h 3132"/>
              <a:gd name="T44" fmla="*/ 1218 w 2225"/>
              <a:gd name="T45" fmla="*/ 1188 h 3132"/>
              <a:gd name="T46" fmla="*/ 1140 w 2225"/>
              <a:gd name="T47" fmla="*/ 1207 h 3132"/>
              <a:gd name="T48" fmla="*/ 698 w 2225"/>
              <a:gd name="T49" fmla="*/ 616 h 3132"/>
              <a:gd name="T50" fmla="*/ 1260 w 2225"/>
              <a:gd name="T51" fmla="*/ 3132 h 3132"/>
              <a:gd name="T52" fmla="*/ 1519 w 2225"/>
              <a:gd name="T53" fmla="*/ 3107 h 3132"/>
              <a:gd name="T54" fmla="*/ 1744 w 2225"/>
              <a:gd name="T55" fmla="*/ 3033 h 3132"/>
              <a:gd name="T56" fmla="*/ 1930 w 2225"/>
              <a:gd name="T57" fmla="*/ 2916 h 3132"/>
              <a:gd name="T58" fmla="*/ 2074 w 2225"/>
              <a:gd name="T59" fmla="*/ 2758 h 3132"/>
              <a:gd name="T60" fmla="*/ 2172 w 2225"/>
              <a:gd name="T61" fmla="*/ 2563 h 3132"/>
              <a:gd name="T62" fmla="*/ 2221 w 2225"/>
              <a:gd name="T63" fmla="*/ 2335 h 3132"/>
              <a:gd name="T64" fmla="*/ 2219 w 2225"/>
              <a:gd name="T65" fmla="*/ 2113 h 3132"/>
              <a:gd name="T66" fmla="*/ 2199 w 2225"/>
              <a:gd name="T67" fmla="*/ 2001 h 3132"/>
              <a:gd name="T68" fmla="*/ 2166 w 2225"/>
              <a:gd name="T69" fmla="*/ 1898 h 3132"/>
              <a:gd name="T70" fmla="*/ 2118 w 2225"/>
              <a:gd name="T71" fmla="*/ 1804 h 3132"/>
              <a:gd name="T72" fmla="*/ 2056 w 2225"/>
              <a:gd name="T73" fmla="*/ 1716 h 3132"/>
              <a:gd name="T74" fmla="*/ 1978 w 2225"/>
              <a:gd name="T75" fmla="*/ 1634 h 3132"/>
              <a:gd name="T76" fmla="*/ 1859 w 2225"/>
              <a:gd name="T77" fmla="*/ 1542 h 3132"/>
              <a:gd name="T78" fmla="*/ 1710 w 2225"/>
              <a:gd name="T79" fmla="*/ 1467 h 3132"/>
              <a:gd name="T80" fmla="*/ 1825 w 2225"/>
              <a:gd name="T81" fmla="*/ 1400 h 3132"/>
              <a:gd name="T82" fmla="*/ 1939 w 2225"/>
              <a:gd name="T83" fmla="*/ 1297 h 3132"/>
              <a:gd name="T84" fmla="*/ 2037 w 2225"/>
              <a:gd name="T85" fmla="*/ 1145 h 3132"/>
              <a:gd name="T86" fmla="*/ 2094 w 2225"/>
              <a:gd name="T87" fmla="*/ 966 h 3132"/>
              <a:gd name="T88" fmla="*/ 2107 w 2225"/>
              <a:gd name="T89" fmla="*/ 765 h 3132"/>
              <a:gd name="T90" fmla="*/ 2071 w 2225"/>
              <a:gd name="T91" fmla="*/ 565 h 3132"/>
              <a:gd name="T92" fmla="*/ 1986 w 2225"/>
              <a:gd name="T93" fmla="*/ 389 h 3132"/>
              <a:gd name="T94" fmla="*/ 1850 w 2225"/>
              <a:gd name="T95" fmla="*/ 229 h 3132"/>
              <a:gd name="T96" fmla="*/ 1747 w 2225"/>
              <a:gd name="T97" fmla="*/ 150 h 3132"/>
              <a:gd name="T98" fmla="*/ 1640 w 2225"/>
              <a:gd name="T99" fmla="*/ 91 h 3132"/>
              <a:gd name="T100" fmla="*/ 1525 w 2225"/>
              <a:gd name="T101" fmla="*/ 49 h 3132"/>
              <a:gd name="T102" fmla="*/ 1402 w 2225"/>
              <a:gd name="T103" fmla="*/ 21 h 3132"/>
              <a:gd name="T104" fmla="*/ 1129 w 2225"/>
              <a:gd name="T105" fmla="*/ 0 h 313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225" h="3132">
                <a:moveTo>
                  <a:pt x="1086" y="1813"/>
                </a:moveTo>
                <a:lnTo>
                  <a:pt x="1120" y="1813"/>
                </a:lnTo>
                <a:lnTo>
                  <a:pt x="1155" y="1815"/>
                </a:lnTo>
                <a:lnTo>
                  <a:pt x="1172" y="1817"/>
                </a:lnTo>
                <a:lnTo>
                  <a:pt x="1189" y="1819"/>
                </a:lnTo>
                <a:lnTo>
                  <a:pt x="1205" y="1823"/>
                </a:lnTo>
                <a:lnTo>
                  <a:pt x="1222" y="1826"/>
                </a:lnTo>
                <a:lnTo>
                  <a:pt x="1239" y="1830"/>
                </a:lnTo>
                <a:lnTo>
                  <a:pt x="1255" y="1835"/>
                </a:lnTo>
                <a:lnTo>
                  <a:pt x="1270" y="1842"/>
                </a:lnTo>
                <a:lnTo>
                  <a:pt x="1286" y="1849"/>
                </a:lnTo>
                <a:lnTo>
                  <a:pt x="1301" y="1858"/>
                </a:lnTo>
                <a:lnTo>
                  <a:pt x="1315" y="1868"/>
                </a:lnTo>
                <a:lnTo>
                  <a:pt x="1330" y="1879"/>
                </a:lnTo>
                <a:lnTo>
                  <a:pt x="1343" y="1890"/>
                </a:lnTo>
                <a:lnTo>
                  <a:pt x="1354" y="1901"/>
                </a:lnTo>
                <a:lnTo>
                  <a:pt x="1364" y="1914"/>
                </a:lnTo>
                <a:lnTo>
                  <a:pt x="1374" y="1927"/>
                </a:lnTo>
                <a:lnTo>
                  <a:pt x="1384" y="1941"/>
                </a:lnTo>
                <a:lnTo>
                  <a:pt x="1392" y="1956"/>
                </a:lnTo>
                <a:lnTo>
                  <a:pt x="1400" y="1972"/>
                </a:lnTo>
                <a:lnTo>
                  <a:pt x="1408" y="1988"/>
                </a:lnTo>
                <a:lnTo>
                  <a:pt x="1414" y="2006"/>
                </a:lnTo>
                <a:lnTo>
                  <a:pt x="1420" y="2024"/>
                </a:lnTo>
                <a:lnTo>
                  <a:pt x="1426" y="2042"/>
                </a:lnTo>
                <a:lnTo>
                  <a:pt x="1430" y="2062"/>
                </a:lnTo>
                <a:lnTo>
                  <a:pt x="1434" y="2081"/>
                </a:lnTo>
                <a:lnTo>
                  <a:pt x="1438" y="2100"/>
                </a:lnTo>
                <a:lnTo>
                  <a:pt x="1440" y="2121"/>
                </a:lnTo>
                <a:lnTo>
                  <a:pt x="1441" y="2140"/>
                </a:lnTo>
                <a:lnTo>
                  <a:pt x="1441" y="2161"/>
                </a:lnTo>
                <a:lnTo>
                  <a:pt x="1441" y="2178"/>
                </a:lnTo>
                <a:lnTo>
                  <a:pt x="1440" y="2194"/>
                </a:lnTo>
                <a:lnTo>
                  <a:pt x="1439" y="2211"/>
                </a:lnTo>
                <a:lnTo>
                  <a:pt x="1437" y="2228"/>
                </a:lnTo>
                <a:lnTo>
                  <a:pt x="1433" y="2245"/>
                </a:lnTo>
                <a:lnTo>
                  <a:pt x="1430" y="2261"/>
                </a:lnTo>
                <a:lnTo>
                  <a:pt x="1426" y="2277"/>
                </a:lnTo>
                <a:lnTo>
                  <a:pt x="1422" y="2293"/>
                </a:lnTo>
                <a:lnTo>
                  <a:pt x="1417" y="2308"/>
                </a:lnTo>
                <a:lnTo>
                  <a:pt x="1412" y="2325"/>
                </a:lnTo>
                <a:lnTo>
                  <a:pt x="1405" y="2339"/>
                </a:lnTo>
                <a:lnTo>
                  <a:pt x="1399" y="2354"/>
                </a:lnTo>
                <a:lnTo>
                  <a:pt x="1391" y="2368"/>
                </a:lnTo>
                <a:lnTo>
                  <a:pt x="1384" y="2382"/>
                </a:lnTo>
                <a:lnTo>
                  <a:pt x="1376" y="2395"/>
                </a:lnTo>
                <a:lnTo>
                  <a:pt x="1368" y="2408"/>
                </a:lnTo>
                <a:lnTo>
                  <a:pt x="1353" y="2427"/>
                </a:lnTo>
                <a:lnTo>
                  <a:pt x="1338" y="2444"/>
                </a:lnTo>
                <a:lnTo>
                  <a:pt x="1323" y="2459"/>
                </a:lnTo>
                <a:lnTo>
                  <a:pt x="1307" y="2472"/>
                </a:lnTo>
                <a:lnTo>
                  <a:pt x="1292" y="2484"/>
                </a:lnTo>
                <a:lnTo>
                  <a:pt x="1276" y="2495"/>
                </a:lnTo>
                <a:lnTo>
                  <a:pt x="1259" y="2503"/>
                </a:lnTo>
                <a:lnTo>
                  <a:pt x="1243" y="2511"/>
                </a:lnTo>
                <a:lnTo>
                  <a:pt x="1225" y="2517"/>
                </a:lnTo>
                <a:lnTo>
                  <a:pt x="1207" y="2523"/>
                </a:lnTo>
                <a:lnTo>
                  <a:pt x="1189" y="2527"/>
                </a:lnTo>
                <a:lnTo>
                  <a:pt x="1170" y="2530"/>
                </a:lnTo>
                <a:lnTo>
                  <a:pt x="1149" y="2533"/>
                </a:lnTo>
                <a:lnTo>
                  <a:pt x="1129" y="2534"/>
                </a:lnTo>
                <a:lnTo>
                  <a:pt x="1108" y="2535"/>
                </a:lnTo>
                <a:lnTo>
                  <a:pt x="1086" y="2535"/>
                </a:lnTo>
                <a:lnTo>
                  <a:pt x="706" y="2535"/>
                </a:lnTo>
                <a:lnTo>
                  <a:pt x="706" y="1813"/>
                </a:lnTo>
                <a:lnTo>
                  <a:pt x="1086" y="1813"/>
                </a:lnTo>
                <a:close/>
                <a:moveTo>
                  <a:pt x="1000" y="616"/>
                </a:moveTo>
                <a:lnTo>
                  <a:pt x="1021" y="616"/>
                </a:lnTo>
                <a:lnTo>
                  <a:pt x="1047" y="616"/>
                </a:lnTo>
                <a:lnTo>
                  <a:pt x="1075" y="618"/>
                </a:lnTo>
                <a:lnTo>
                  <a:pt x="1105" y="620"/>
                </a:lnTo>
                <a:lnTo>
                  <a:pt x="1136" y="624"/>
                </a:lnTo>
                <a:lnTo>
                  <a:pt x="1169" y="631"/>
                </a:lnTo>
                <a:lnTo>
                  <a:pt x="1185" y="635"/>
                </a:lnTo>
                <a:lnTo>
                  <a:pt x="1201" y="640"/>
                </a:lnTo>
                <a:lnTo>
                  <a:pt x="1217" y="645"/>
                </a:lnTo>
                <a:lnTo>
                  <a:pt x="1232" y="651"/>
                </a:lnTo>
                <a:lnTo>
                  <a:pt x="1248" y="659"/>
                </a:lnTo>
                <a:lnTo>
                  <a:pt x="1263" y="669"/>
                </a:lnTo>
                <a:lnTo>
                  <a:pt x="1278" y="678"/>
                </a:lnTo>
                <a:lnTo>
                  <a:pt x="1292" y="690"/>
                </a:lnTo>
                <a:lnTo>
                  <a:pt x="1304" y="703"/>
                </a:lnTo>
                <a:lnTo>
                  <a:pt x="1316" y="718"/>
                </a:lnTo>
                <a:lnTo>
                  <a:pt x="1328" y="733"/>
                </a:lnTo>
                <a:lnTo>
                  <a:pt x="1338" y="749"/>
                </a:lnTo>
                <a:lnTo>
                  <a:pt x="1346" y="767"/>
                </a:lnTo>
                <a:lnTo>
                  <a:pt x="1354" y="785"/>
                </a:lnTo>
                <a:lnTo>
                  <a:pt x="1360" y="804"/>
                </a:lnTo>
                <a:lnTo>
                  <a:pt x="1366" y="824"/>
                </a:lnTo>
                <a:lnTo>
                  <a:pt x="1370" y="845"/>
                </a:lnTo>
                <a:lnTo>
                  <a:pt x="1373" y="867"/>
                </a:lnTo>
                <a:lnTo>
                  <a:pt x="1375" y="888"/>
                </a:lnTo>
                <a:lnTo>
                  <a:pt x="1376" y="911"/>
                </a:lnTo>
                <a:lnTo>
                  <a:pt x="1375" y="927"/>
                </a:lnTo>
                <a:lnTo>
                  <a:pt x="1374" y="942"/>
                </a:lnTo>
                <a:lnTo>
                  <a:pt x="1373" y="958"/>
                </a:lnTo>
                <a:lnTo>
                  <a:pt x="1371" y="974"/>
                </a:lnTo>
                <a:lnTo>
                  <a:pt x="1368" y="989"/>
                </a:lnTo>
                <a:lnTo>
                  <a:pt x="1364" y="1004"/>
                </a:lnTo>
                <a:lnTo>
                  <a:pt x="1360" y="1018"/>
                </a:lnTo>
                <a:lnTo>
                  <a:pt x="1356" y="1032"/>
                </a:lnTo>
                <a:lnTo>
                  <a:pt x="1351" y="1046"/>
                </a:lnTo>
                <a:lnTo>
                  <a:pt x="1345" y="1059"/>
                </a:lnTo>
                <a:lnTo>
                  <a:pt x="1340" y="1072"/>
                </a:lnTo>
                <a:lnTo>
                  <a:pt x="1333" y="1085"/>
                </a:lnTo>
                <a:lnTo>
                  <a:pt x="1326" y="1096"/>
                </a:lnTo>
                <a:lnTo>
                  <a:pt x="1318" y="1107"/>
                </a:lnTo>
                <a:lnTo>
                  <a:pt x="1311" y="1117"/>
                </a:lnTo>
                <a:lnTo>
                  <a:pt x="1302" y="1127"/>
                </a:lnTo>
                <a:lnTo>
                  <a:pt x="1289" y="1141"/>
                </a:lnTo>
                <a:lnTo>
                  <a:pt x="1275" y="1153"/>
                </a:lnTo>
                <a:lnTo>
                  <a:pt x="1261" y="1164"/>
                </a:lnTo>
                <a:lnTo>
                  <a:pt x="1247" y="1173"/>
                </a:lnTo>
                <a:lnTo>
                  <a:pt x="1232" y="1181"/>
                </a:lnTo>
                <a:lnTo>
                  <a:pt x="1218" y="1188"/>
                </a:lnTo>
                <a:lnTo>
                  <a:pt x="1203" y="1194"/>
                </a:lnTo>
                <a:lnTo>
                  <a:pt x="1187" y="1199"/>
                </a:lnTo>
                <a:lnTo>
                  <a:pt x="1172" y="1203"/>
                </a:lnTo>
                <a:lnTo>
                  <a:pt x="1156" y="1205"/>
                </a:lnTo>
                <a:lnTo>
                  <a:pt x="1140" y="1207"/>
                </a:lnTo>
                <a:lnTo>
                  <a:pt x="1124" y="1209"/>
                </a:lnTo>
                <a:lnTo>
                  <a:pt x="1090" y="1212"/>
                </a:lnTo>
                <a:lnTo>
                  <a:pt x="1056" y="1212"/>
                </a:lnTo>
                <a:lnTo>
                  <a:pt x="698" y="1212"/>
                </a:lnTo>
                <a:lnTo>
                  <a:pt x="698" y="616"/>
                </a:lnTo>
                <a:lnTo>
                  <a:pt x="1000" y="616"/>
                </a:lnTo>
                <a:close/>
                <a:moveTo>
                  <a:pt x="49" y="0"/>
                </a:moveTo>
                <a:lnTo>
                  <a:pt x="0" y="0"/>
                </a:lnTo>
                <a:lnTo>
                  <a:pt x="0" y="3132"/>
                </a:lnTo>
                <a:lnTo>
                  <a:pt x="1260" y="3132"/>
                </a:lnTo>
                <a:lnTo>
                  <a:pt x="1315" y="3130"/>
                </a:lnTo>
                <a:lnTo>
                  <a:pt x="1368" y="3127"/>
                </a:lnTo>
                <a:lnTo>
                  <a:pt x="1419" y="3123"/>
                </a:lnTo>
                <a:lnTo>
                  <a:pt x="1470" y="3115"/>
                </a:lnTo>
                <a:lnTo>
                  <a:pt x="1519" y="3107"/>
                </a:lnTo>
                <a:lnTo>
                  <a:pt x="1567" y="3096"/>
                </a:lnTo>
                <a:lnTo>
                  <a:pt x="1613" y="3083"/>
                </a:lnTo>
                <a:lnTo>
                  <a:pt x="1658" y="3068"/>
                </a:lnTo>
                <a:lnTo>
                  <a:pt x="1701" y="3052"/>
                </a:lnTo>
                <a:lnTo>
                  <a:pt x="1744" y="3033"/>
                </a:lnTo>
                <a:lnTo>
                  <a:pt x="1784" y="3013"/>
                </a:lnTo>
                <a:lnTo>
                  <a:pt x="1823" y="2991"/>
                </a:lnTo>
                <a:lnTo>
                  <a:pt x="1860" y="2968"/>
                </a:lnTo>
                <a:lnTo>
                  <a:pt x="1896" y="2943"/>
                </a:lnTo>
                <a:lnTo>
                  <a:pt x="1930" y="2916"/>
                </a:lnTo>
                <a:lnTo>
                  <a:pt x="1963" y="2888"/>
                </a:lnTo>
                <a:lnTo>
                  <a:pt x="1993" y="2858"/>
                </a:lnTo>
                <a:lnTo>
                  <a:pt x="2022" y="2826"/>
                </a:lnTo>
                <a:lnTo>
                  <a:pt x="2049" y="2793"/>
                </a:lnTo>
                <a:lnTo>
                  <a:pt x="2074" y="2758"/>
                </a:lnTo>
                <a:lnTo>
                  <a:pt x="2098" y="2722"/>
                </a:lnTo>
                <a:lnTo>
                  <a:pt x="2120" y="2684"/>
                </a:lnTo>
                <a:lnTo>
                  <a:pt x="2139" y="2646"/>
                </a:lnTo>
                <a:lnTo>
                  <a:pt x="2157" y="2605"/>
                </a:lnTo>
                <a:lnTo>
                  <a:pt x="2172" y="2563"/>
                </a:lnTo>
                <a:lnTo>
                  <a:pt x="2186" y="2520"/>
                </a:lnTo>
                <a:lnTo>
                  <a:pt x="2198" y="2475"/>
                </a:lnTo>
                <a:lnTo>
                  <a:pt x="2208" y="2430"/>
                </a:lnTo>
                <a:lnTo>
                  <a:pt x="2215" y="2383"/>
                </a:lnTo>
                <a:lnTo>
                  <a:pt x="2221" y="2335"/>
                </a:lnTo>
                <a:lnTo>
                  <a:pt x="2224" y="2286"/>
                </a:lnTo>
                <a:lnTo>
                  <a:pt x="2225" y="2235"/>
                </a:lnTo>
                <a:lnTo>
                  <a:pt x="2224" y="2185"/>
                </a:lnTo>
                <a:lnTo>
                  <a:pt x="2221" y="2136"/>
                </a:lnTo>
                <a:lnTo>
                  <a:pt x="2219" y="2113"/>
                </a:lnTo>
                <a:lnTo>
                  <a:pt x="2215" y="2090"/>
                </a:lnTo>
                <a:lnTo>
                  <a:pt x="2212" y="2067"/>
                </a:lnTo>
                <a:lnTo>
                  <a:pt x="2209" y="2044"/>
                </a:lnTo>
                <a:lnTo>
                  <a:pt x="2204" y="2023"/>
                </a:lnTo>
                <a:lnTo>
                  <a:pt x="2199" y="2001"/>
                </a:lnTo>
                <a:lnTo>
                  <a:pt x="2194" y="1980"/>
                </a:lnTo>
                <a:lnTo>
                  <a:pt x="2187" y="1959"/>
                </a:lnTo>
                <a:lnTo>
                  <a:pt x="2181" y="1939"/>
                </a:lnTo>
                <a:lnTo>
                  <a:pt x="2173" y="1918"/>
                </a:lnTo>
                <a:lnTo>
                  <a:pt x="2166" y="1898"/>
                </a:lnTo>
                <a:lnTo>
                  <a:pt x="2157" y="1879"/>
                </a:lnTo>
                <a:lnTo>
                  <a:pt x="2149" y="1859"/>
                </a:lnTo>
                <a:lnTo>
                  <a:pt x="2139" y="1841"/>
                </a:lnTo>
                <a:lnTo>
                  <a:pt x="2128" y="1823"/>
                </a:lnTo>
                <a:lnTo>
                  <a:pt x="2118" y="1804"/>
                </a:lnTo>
                <a:lnTo>
                  <a:pt x="2107" y="1786"/>
                </a:lnTo>
                <a:lnTo>
                  <a:pt x="2095" y="1768"/>
                </a:lnTo>
                <a:lnTo>
                  <a:pt x="2082" y="1750"/>
                </a:lnTo>
                <a:lnTo>
                  <a:pt x="2069" y="1733"/>
                </a:lnTo>
                <a:lnTo>
                  <a:pt x="2056" y="1716"/>
                </a:lnTo>
                <a:lnTo>
                  <a:pt x="2041" y="1700"/>
                </a:lnTo>
                <a:lnTo>
                  <a:pt x="2026" y="1682"/>
                </a:lnTo>
                <a:lnTo>
                  <a:pt x="2011" y="1666"/>
                </a:lnTo>
                <a:lnTo>
                  <a:pt x="1995" y="1650"/>
                </a:lnTo>
                <a:lnTo>
                  <a:pt x="1978" y="1634"/>
                </a:lnTo>
                <a:lnTo>
                  <a:pt x="1960" y="1619"/>
                </a:lnTo>
                <a:lnTo>
                  <a:pt x="1943" y="1603"/>
                </a:lnTo>
                <a:lnTo>
                  <a:pt x="1915" y="1581"/>
                </a:lnTo>
                <a:lnTo>
                  <a:pt x="1888" y="1561"/>
                </a:lnTo>
                <a:lnTo>
                  <a:pt x="1859" y="1542"/>
                </a:lnTo>
                <a:lnTo>
                  <a:pt x="1830" y="1525"/>
                </a:lnTo>
                <a:lnTo>
                  <a:pt x="1801" y="1509"/>
                </a:lnTo>
                <a:lnTo>
                  <a:pt x="1771" y="1494"/>
                </a:lnTo>
                <a:lnTo>
                  <a:pt x="1741" y="1480"/>
                </a:lnTo>
                <a:lnTo>
                  <a:pt x="1710" y="1467"/>
                </a:lnTo>
                <a:lnTo>
                  <a:pt x="1733" y="1455"/>
                </a:lnTo>
                <a:lnTo>
                  <a:pt x="1757" y="1442"/>
                </a:lnTo>
                <a:lnTo>
                  <a:pt x="1780" y="1429"/>
                </a:lnTo>
                <a:lnTo>
                  <a:pt x="1802" y="1415"/>
                </a:lnTo>
                <a:lnTo>
                  <a:pt x="1825" y="1400"/>
                </a:lnTo>
                <a:lnTo>
                  <a:pt x="1846" y="1384"/>
                </a:lnTo>
                <a:lnTo>
                  <a:pt x="1867" y="1368"/>
                </a:lnTo>
                <a:lnTo>
                  <a:pt x="1887" y="1350"/>
                </a:lnTo>
                <a:lnTo>
                  <a:pt x="1914" y="1324"/>
                </a:lnTo>
                <a:lnTo>
                  <a:pt x="1939" y="1297"/>
                </a:lnTo>
                <a:lnTo>
                  <a:pt x="1962" y="1269"/>
                </a:lnTo>
                <a:lnTo>
                  <a:pt x="1983" y="1240"/>
                </a:lnTo>
                <a:lnTo>
                  <a:pt x="2002" y="1208"/>
                </a:lnTo>
                <a:lnTo>
                  <a:pt x="2021" y="1177"/>
                </a:lnTo>
                <a:lnTo>
                  <a:pt x="2037" y="1145"/>
                </a:lnTo>
                <a:lnTo>
                  <a:pt x="2052" y="1110"/>
                </a:lnTo>
                <a:lnTo>
                  <a:pt x="2065" y="1076"/>
                </a:lnTo>
                <a:lnTo>
                  <a:pt x="2076" y="1040"/>
                </a:lnTo>
                <a:lnTo>
                  <a:pt x="2085" y="1004"/>
                </a:lnTo>
                <a:lnTo>
                  <a:pt x="2094" y="966"/>
                </a:lnTo>
                <a:lnTo>
                  <a:pt x="2099" y="927"/>
                </a:lnTo>
                <a:lnTo>
                  <a:pt x="2105" y="888"/>
                </a:lnTo>
                <a:lnTo>
                  <a:pt x="2107" y="847"/>
                </a:lnTo>
                <a:lnTo>
                  <a:pt x="2108" y="807"/>
                </a:lnTo>
                <a:lnTo>
                  <a:pt x="2107" y="765"/>
                </a:lnTo>
                <a:lnTo>
                  <a:pt x="2104" y="723"/>
                </a:lnTo>
                <a:lnTo>
                  <a:pt x="2098" y="683"/>
                </a:lnTo>
                <a:lnTo>
                  <a:pt x="2092" y="643"/>
                </a:lnTo>
                <a:lnTo>
                  <a:pt x="2083" y="604"/>
                </a:lnTo>
                <a:lnTo>
                  <a:pt x="2071" y="565"/>
                </a:lnTo>
                <a:lnTo>
                  <a:pt x="2058" y="529"/>
                </a:lnTo>
                <a:lnTo>
                  <a:pt x="2043" y="492"/>
                </a:lnTo>
                <a:lnTo>
                  <a:pt x="2026" y="456"/>
                </a:lnTo>
                <a:lnTo>
                  <a:pt x="2008" y="422"/>
                </a:lnTo>
                <a:lnTo>
                  <a:pt x="1986" y="389"/>
                </a:lnTo>
                <a:lnTo>
                  <a:pt x="1963" y="355"/>
                </a:lnTo>
                <a:lnTo>
                  <a:pt x="1938" y="323"/>
                </a:lnTo>
                <a:lnTo>
                  <a:pt x="1910" y="290"/>
                </a:lnTo>
                <a:lnTo>
                  <a:pt x="1881" y="259"/>
                </a:lnTo>
                <a:lnTo>
                  <a:pt x="1850" y="229"/>
                </a:lnTo>
                <a:lnTo>
                  <a:pt x="1829" y="212"/>
                </a:lnTo>
                <a:lnTo>
                  <a:pt x="1809" y="195"/>
                </a:lnTo>
                <a:lnTo>
                  <a:pt x="1788" y="180"/>
                </a:lnTo>
                <a:lnTo>
                  <a:pt x="1768" y="164"/>
                </a:lnTo>
                <a:lnTo>
                  <a:pt x="1747" y="150"/>
                </a:lnTo>
                <a:lnTo>
                  <a:pt x="1726" y="136"/>
                </a:lnTo>
                <a:lnTo>
                  <a:pt x="1704" y="125"/>
                </a:lnTo>
                <a:lnTo>
                  <a:pt x="1683" y="113"/>
                </a:lnTo>
                <a:lnTo>
                  <a:pt x="1661" y="101"/>
                </a:lnTo>
                <a:lnTo>
                  <a:pt x="1640" y="91"/>
                </a:lnTo>
                <a:lnTo>
                  <a:pt x="1617" y="81"/>
                </a:lnTo>
                <a:lnTo>
                  <a:pt x="1595" y="72"/>
                </a:lnTo>
                <a:lnTo>
                  <a:pt x="1572" y="64"/>
                </a:lnTo>
                <a:lnTo>
                  <a:pt x="1548" y="56"/>
                </a:lnTo>
                <a:lnTo>
                  <a:pt x="1525" y="49"/>
                </a:lnTo>
                <a:lnTo>
                  <a:pt x="1501" y="43"/>
                </a:lnTo>
                <a:lnTo>
                  <a:pt x="1477" y="36"/>
                </a:lnTo>
                <a:lnTo>
                  <a:pt x="1453" y="31"/>
                </a:lnTo>
                <a:lnTo>
                  <a:pt x="1428" y="25"/>
                </a:lnTo>
                <a:lnTo>
                  <a:pt x="1402" y="21"/>
                </a:lnTo>
                <a:lnTo>
                  <a:pt x="1351" y="14"/>
                </a:lnTo>
                <a:lnTo>
                  <a:pt x="1298" y="8"/>
                </a:lnTo>
                <a:lnTo>
                  <a:pt x="1243" y="4"/>
                </a:lnTo>
                <a:lnTo>
                  <a:pt x="1187" y="2"/>
                </a:lnTo>
                <a:lnTo>
                  <a:pt x="1129" y="0"/>
                </a:lnTo>
                <a:lnTo>
                  <a:pt x="1070" y="0"/>
                </a:lnTo>
                <a:lnTo>
                  <a:pt x="49" y="0"/>
                </a:lnTo>
                <a:close/>
              </a:path>
            </a:pathLst>
          </a:custGeom>
          <a:solidFill>
            <a:srgbClr val="0A29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Freeform 12"/>
          <p:cNvSpPr>
            <a:spLocks/>
          </p:cNvSpPr>
          <p:nvPr/>
        </p:nvSpPr>
        <p:spPr bwMode="auto">
          <a:xfrm>
            <a:off x="7407275" y="765175"/>
            <a:ext cx="311150" cy="382588"/>
          </a:xfrm>
          <a:custGeom>
            <a:avLst/>
            <a:gdLst>
              <a:gd name="T0" fmla="*/ 2484 w 2554"/>
              <a:gd name="T1" fmla="*/ 0 h 3138"/>
              <a:gd name="T2" fmla="*/ 0 w 2554"/>
              <a:gd name="T3" fmla="*/ 0 h 3138"/>
              <a:gd name="T4" fmla="*/ 0 w 2554"/>
              <a:gd name="T5" fmla="*/ 601 h 3138"/>
              <a:gd name="T6" fmla="*/ 8 w 2554"/>
              <a:gd name="T7" fmla="*/ 601 h 3138"/>
              <a:gd name="T8" fmla="*/ 33 w 2554"/>
              <a:gd name="T9" fmla="*/ 601 h 3138"/>
              <a:gd name="T10" fmla="*/ 73 w 2554"/>
              <a:gd name="T11" fmla="*/ 601 h 3138"/>
              <a:gd name="T12" fmla="*/ 124 w 2554"/>
              <a:gd name="T13" fmla="*/ 601 h 3138"/>
              <a:gd name="T14" fmla="*/ 186 w 2554"/>
              <a:gd name="T15" fmla="*/ 602 h 3138"/>
              <a:gd name="T16" fmla="*/ 253 w 2554"/>
              <a:gd name="T17" fmla="*/ 602 h 3138"/>
              <a:gd name="T18" fmla="*/ 328 w 2554"/>
              <a:gd name="T19" fmla="*/ 602 h 3138"/>
              <a:gd name="T20" fmla="*/ 405 w 2554"/>
              <a:gd name="T21" fmla="*/ 602 h 3138"/>
              <a:gd name="T22" fmla="*/ 484 w 2554"/>
              <a:gd name="T23" fmla="*/ 602 h 3138"/>
              <a:gd name="T24" fmla="*/ 561 w 2554"/>
              <a:gd name="T25" fmla="*/ 602 h 3138"/>
              <a:gd name="T26" fmla="*/ 634 w 2554"/>
              <a:gd name="T27" fmla="*/ 602 h 3138"/>
              <a:gd name="T28" fmla="*/ 703 w 2554"/>
              <a:gd name="T29" fmla="*/ 602 h 3138"/>
              <a:gd name="T30" fmla="*/ 763 w 2554"/>
              <a:gd name="T31" fmla="*/ 602 h 3138"/>
              <a:gd name="T32" fmla="*/ 814 w 2554"/>
              <a:gd name="T33" fmla="*/ 603 h 3138"/>
              <a:gd name="T34" fmla="*/ 853 w 2554"/>
              <a:gd name="T35" fmla="*/ 603 h 3138"/>
              <a:gd name="T36" fmla="*/ 877 w 2554"/>
              <a:gd name="T37" fmla="*/ 603 h 3138"/>
              <a:gd name="T38" fmla="*/ 877 w 2554"/>
              <a:gd name="T39" fmla="*/ 3138 h 3138"/>
              <a:gd name="T40" fmla="*/ 1583 w 2554"/>
              <a:gd name="T41" fmla="*/ 3138 h 3138"/>
              <a:gd name="T42" fmla="*/ 1583 w 2554"/>
              <a:gd name="T43" fmla="*/ 602 h 3138"/>
              <a:gd name="T44" fmla="*/ 1606 w 2554"/>
              <a:gd name="T45" fmla="*/ 602 h 3138"/>
              <a:gd name="T46" fmla="*/ 1640 w 2554"/>
              <a:gd name="T47" fmla="*/ 602 h 3138"/>
              <a:gd name="T48" fmla="*/ 1685 w 2554"/>
              <a:gd name="T49" fmla="*/ 602 h 3138"/>
              <a:gd name="T50" fmla="*/ 1739 w 2554"/>
              <a:gd name="T51" fmla="*/ 602 h 3138"/>
              <a:gd name="T52" fmla="*/ 1799 w 2554"/>
              <a:gd name="T53" fmla="*/ 602 h 3138"/>
              <a:gd name="T54" fmla="*/ 1864 w 2554"/>
              <a:gd name="T55" fmla="*/ 602 h 3138"/>
              <a:gd name="T56" fmla="*/ 1930 w 2554"/>
              <a:gd name="T57" fmla="*/ 602 h 3138"/>
              <a:gd name="T58" fmla="*/ 1999 w 2554"/>
              <a:gd name="T59" fmla="*/ 602 h 3138"/>
              <a:gd name="T60" fmla="*/ 2066 w 2554"/>
              <a:gd name="T61" fmla="*/ 602 h 3138"/>
              <a:gd name="T62" fmla="*/ 2131 w 2554"/>
              <a:gd name="T63" fmla="*/ 602 h 3138"/>
              <a:gd name="T64" fmla="*/ 2190 w 2554"/>
              <a:gd name="T65" fmla="*/ 602 h 3138"/>
              <a:gd name="T66" fmla="*/ 2244 w 2554"/>
              <a:gd name="T67" fmla="*/ 602 h 3138"/>
              <a:gd name="T68" fmla="*/ 2288 w 2554"/>
              <a:gd name="T69" fmla="*/ 602 h 3138"/>
              <a:gd name="T70" fmla="*/ 2322 w 2554"/>
              <a:gd name="T71" fmla="*/ 602 h 3138"/>
              <a:gd name="T72" fmla="*/ 2344 w 2554"/>
              <a:gd name="T73" fmla="*/ 602 h 3138"/>
              <a:gd name="T74" fmla="*/ 2351 w 2554"/>
              <a:gd name="T75" fmla="*/ 602 h 3138"/>
              <a:gd name="T76" fmla="*/ 2554 w 2554"/>
              <a:gd name="T77" fmla="*/ 0 h 3138"/>
              <a:gd name="T78" fmla="*/ 2484 w 2554"/>
              <a:gd name="T79" fmla="*/ 0 h 313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554" h="3138">
                <a:moveTo>
                  <a:pt x="2484" y="0"/>
                </a:moveTo>
                <a:lnTo>
                  <a:pt x="0" y="0"/>
                </a:lnTo>
                <a:lnTo>
                  <a:pt x="0" y="601"/>
                </a:lnTo>
                <a:lnTo>
                  <a:pt x="8" y="601"/>
                </a:lnTo>
                <a:lnTo>
                  <a:pt x="33" y="601"/>
                </a:lnTo>
                <a:lnTo>
                  <a:pt x="73" y="601"/>
                </a:lnTo>
                <a:lnTo>
                  <a:pt x="124" y="601"/>
                </a:lnTo>
                <a:lnTo>
                  <a:pt x="186" y="602"/>
                </a:lnTo>
                <a:lnTo>
                  <a:pt x="253" y="602"/>
                </a:lnTo>
                <a:lnTo>
                  <a:pt x="328" y="602"/>
                </a:lnTo>
                <a:lnTo>
                  <a:pt x="405" y="602"/>
                </a:lnTo>
                <a:lnTo>
                  <a:pt x="484" y="602"/>
                </a:lnTo>
                <a:lnTo>
                  <a:pt x="561" y="602"/>
                </a:lnTo>
                <a:lnTo>
                  <a:pt x="634" y="602"/>
                </a:lnTo>
                <a:lnTo>
                  <a:pt x="703" y="602"/>
                </a:lnTo>
                <a:lnTo>
                  <a:pt x="763" y="602"/>
                </a:lnTo>
                <a:lnTo>
                  <a:pt x="814" y="603"/>
                </a:lnTo>
                <a:lnTo>
                  <a:pt x="853" y="603"/>
                </a:lnTo>
                <a:lnTo>
                  <a:pt x="877" y="603"/>
                </a:lnTo>
                <a:lnTo>
                  <a:pt x="877" y="3138"/>
                </a:lnTo>
                <a:lnTo>
                  <a:pt x="1583" y="3138"/>
                </a:lnTo>
                <a:lnTo>
                  <a:pt x="1583" y="602"/>
                </a:lnTo>
                <a:lnTo>
                  <a:pt x="1606" y="602"/>
                </a:lnTo>
                <a:lnTo>
                  <a:pt x="1640" y="602"/>
                </a:lnTo>
                <a:lnTo>
                  <a:pt x="1685" y="602"/>
                </a:lnTo>
                <a:lnTo>
                  <a:pt x="1739" y="602"/>
                </a:lnTo>
                <a:lnTo>
                  <a:pt x="1799" y="602"/>
                </a:lnTo>
                <a:lnTo>
                  <a:pt x="1864" y="602"/>
                </a:lnTo>
                <a:lnTo>
                  <a:pt x="1930" y="602"/>
                </a:lnTo>
                <a:lnTo>
                  <a:pt x="1999" y="602"/>
                </a:lnTo>
                <a:lnTo>
                  <a:pt x="2066" y="602"/>
                </a:lnTo>
                <a:lnTo>
                  <a:pt x="2131" y="602"/>
                </a:lnTo>
                <a:lnTo>
                  <a:pt x="2190" y="602"/>
                </a:lnTo>
                <a:lnTo>
                  <a:pt x="2244" y="602"/>
                </a:lnTo>
                <a:lnTo>
                  <a:pt x="2288" y="602"/>
                </a:lnTo>
                <a:lnTo>
                  <a:pt x="2322" y="602"/>
                </a:lnTo>
                <a:lnTo>
                  <a:pt x="2344" y="602"/>
                </a:lnTo>
                <a:lnTo>
                  <a:pt x="2351" y="602"/>
                </a:lnTo>
                <a:lnTo>
                  <a:pt x="2554" y="0"/>
                </a:lnTo>
                <a:lnTo>
                  <a:pt x="2484" y="0"/>
                </a:lnTo>
                <a:close/>
              </a:path>
            </a:pathLst>
          </a:custGeom>
          <a:solidFill>
            <a:srgbClr val="0A29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Freeform 13"/>
          <p:cNvSpPr>
            <a:spLocks noEditPoints="1"/>
          </p:cNvSpPr>
          <p:nvPr/>
        </p:nvSpPr>
        <p:spPr bwMode="auto">
          <a:xfrm>
            <a:off x="7740650" y="763588"/>
            <a:ext cx="273050" cy="382587"/>
          </a:xfrm>
          <a:custGeom>
            <a:avLst/>
            <a:gdLst>
              <a:gd name="T0" fmla="*/ 1094 w 2233"/>
              <a:gd name="T1" fmla="*/ 1783 h 3136"/>
              <a:gd name="T2" fmla="*/ 1147 w 2233"/>
              <a:gd name="T3" fmla="*/ 1789 h 3136"/>
              <a:gd name="T4" fmla="*/ 1198 w 2233"/>
              <a:gd name="T5" fmla="*/ 1799 h 3136"/>
              <a:gd name="T6" fmla="*/ 1244 w 2233"/>
              <a:gd name="T7" fmla="*/ 1813 h 3136"/>
              <a:gd name="T8" fmla="*/ 1285 w 2233"/>
              <a:gd name="T9" fmla="*/ 1833 h 3136"/>
              <a:gd name="T10" fmla="*/ 1325 w 2233"/>
              <a:gd name="T11" fmla="*/ 1860 h 3136"/>
              <a:gd name="T12" fmla="*/ 1368 w 2233"/>
              <a:gd name="T13" fmla="*/ 1902 h 3136"/>
              <a:gd name="T14" fmla="*/ 1401 w 2233"/>
              <a:gd name="T15" fmla="*/ 1952 h 3136"/>
              <a:gd name="T16" fmla="*/ 1426 w 2233"/>
              <a:gd name="T17" fmla="*/ 2011 h 3136"/>
              <a:gd name="T18" fmla="*/ 1440 w 2233"/>
              <a:gd name="T19" fmla="*/ 2077 h 3136"/>
              <a:gd name="T20" fmla="*/ 1444 w 2233"/>
              <a:gd name="T21" fmla="*/ 2152 h 3136"/>
              <a:gd name="T22" fmla="*/ 1440 w 2233"/>
              <a:gd name="T23" fmla="*/ 2228 h 3136"/>
              <a:gd name="T24" fmla="*/ 1429 w 2233"/>
              <a:gd name="T25" fmla="*/ 2290 h 3136"/>
              <a:gd name="T26" fmla="*/ 1413 w 2233"/>
              <a:gd name="T27" fmla="*/ 2338 h 3136"/>
              <a:gd name="T28" fmla="*/ 1394 w 2233"/>
              <a:gd name="T29" fmla="*/ 2376 h 3136"/>
              <a:gd name="T30" fmla="*/ 1356 w 2233"/>
              <a:gd name="T31" fmla="*/ 2427 h 3136"/>
              <a:gd name="T32" fmla="*/ 1315 w 2233"/>
              <a:gd name="T33" fmla="*/ 2465 h 3136"/>
              <a:gd name="T34" fmla="*/ 1267 w 2233"/>
              <a:gd name="T35" fmla="*/ 2494 h 3136"/>
              <a:gd name="T36" fmla="*/ 1212 w 2233"/>
              <a:gd name="T37" fmla="*/ 2515 h 3136"/>
              <a:gd name="T38" fmla="*/ 1150 w 2233"/>
              <a:gd name="T39" fmla="*/ 2527 h 3136"/>
              <a:gd name="T40" fmla="*/ 1079 w 2233"/>
              <a:gd name="T41" fmla="*/ 2531 h 3136"/>
              <a:gd name="T42" fmla="*/ 1057 w 2233"/>
              <a:gd name="T43" fmla="*/ 1782 h 3136"/>
              <a:gd name="T44" fmla="*/ 0 w 2233"/>
              <a:gd name="T45" fmla="*/ 3136 h 3136"/>
              <a:gd name="T46" fmla="*/ 1269 w 2233"/>
              <a:gd name="T47" fmla="*/ 3133 h 3136"/>
              <a:gd name="T48" fmla="*/ 1412 w 2233"/>
              <a:gd name="T49" fmla="*/ 3118 h 3136"/>
              <a:gd name="T50" fmla="*/ 1548 w 2233"/>
              <a:gd name="T51" fmla="*/ 3089 h 3136"/>
              <a:gd name="T52" fmla="*/ 1673 w 2233"/>
              <a:gd name="T53" fmla="*/ 3047 h 3136"/>
              <a:gd name="T54" fmla="*/ 1786 w 2233"/>
              <a:gd name="T55" fmla="*/ 2994 h 3136"/>
              <a:gd name="T56" fmla="*/ 1885 w 2233"/>
              <a:gd name="T57" fmla="*/ 2930 h 3136"/>
              <a:gd name="T58" fmla="*/ 1952 w 2233"/>
              <a:gd name="T59" fmla="*/ 2874 h 3136"/>
              <a:gd name="T60" fmla="*/ 2002 w 2233"/>
              <a:gd name="T61" fmla="*/ 2824 h 3136"/>
              <a:gd name="T62" fmla="*/ 2049 w 2233"/>
              <a:gd name="T63" fmla="*/ 2766 h 3136"/>
              <a:gd name="T64" fmla="*/ 2094 w 2233"/>
              <a:gd name="T65" fmla="*/ 2700 h 3136"/>
              <a:gd name="T66" fmla="*/ 2134 w 2233"/>
              <a:gd name="T67" fmla="*/ 2626 h 3136"/>
              <a:gd name="T68" fmla="*/ 2169 w 2233"/>
              <a:gd name="T69" fmla="*/ 2543 h 3136"/>
              <a:gd name="T70" fmla="*/ 2197 w 2233"/>
              <a:gd name="T71" fmla="*/ 2449 h 3136"/>
              <a:gd name="T72" fmla="*/ 2218 w 2233"/>
              <a:gd name="T73" fmla="*/ 2347 h 3136"/>
              <a:gd name="T74" fmla="*/ 2230 w 2233"/>
              <a:gd name="T75" fmla="*/ 2234 h 3136"/>
              <a:gd name="T76" fmla="*/ 2232 w 2233"/>
              <a:gd name="T77" fmla="*/ 2113 h 3136"/>
              <a:gd name="T78" fmla="*/ 2223 w 2233"/>
              <a:gd name="T79" fmla="*/ 2004 h 3136"/>
              <a:gd name="T80" fmla="*/ 2207 w 2233"/>
              <a:gd name="T81" fmla="*/ 1904 h 3136"/>
              <a:gd name="T82" fmla="*/ 2182 w 2233"/>
              <a:gd name="T83" fmla="*/ 1813 h 3136"/>
              <a:gd name="T84" fmla="*/ 2152 w 2233"/>
              <a:gd name="T85" fmla="*/ 1733 h 3136"/>
              <a:gd name="T86" fmla="*/ 2118 w 2233"/>
              <a:gd name="T87" fmla="*/ 1660 h 3136"/>
              <a:gd name="T88" fmla="*/ 2079 w 2233"/>
              <a:gd name="T89" fmla="*/ 1597 h 3136"/>
              <a:gd name="T90" fmla="*/ 2040 w 2233"/>
              <a:gd name="T91" fmla="*/ 1541 h 3136"/>
              <a:gd name="T92" fmla="*/ 1986 w 2233"/>
              <a:gd name="T93" fmla="*/ 1478 h 3136"/>
              <a:gd name="T94" fmla="*/ 1913 w 2233"/>
              <a:gd name="T95" fmla="*/ 1410 h 3136"/>
              <a:gd name="T96" fmla="*/ 1829 w 2233"/>
              <a:gd name="T97" fmla="*/ 1351 h 3136"/>
              <a:gd name="T98" fmla="*/ 1721 w 2233"/>
              <a:gd name="T99" fmla="*/ 1294 h 3136"/>
              <a:gd name="T100" fmla="*/ 1609 w 2233"/>
              <a:gd name="T101" fmla="*/ 1251 h 3136"/>
              <a:gd name="T102" fmla="*/ 1532 w 2233"/>
              <a:gd name="T103" fmla="*/ 1229 h 3136"/>
              <a:gd name="T104" fmla="*/ 1447 w 2233"/>
              <a:gd name="T105" fmla="*/ 1211 h 3136"/>
              <a:gd name="T106" fmla="*/ 1355 w 2233"/>
              <a:gd name="T107" fmla="*/ 1197 h 3136"/>
              <a:gd name="T108" fmla="*/ 1254 w 2233"/>
              <a:gd name="T109" fmla="*/ 1187 h 3136"/>
              <a:gd name="T110" fmla="*/ 1145 w 2233"/>
              <a:gd name="T111" fmla="*/ 1185 h 3136"/>
              <a:gd name="T112" fmla="*/ 1889 w 2233"/>
              <a:gd name="T113" fmla="*/ 603 h 31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233" h="3136">
                <a:moveTo>
                  <a:pt x="1057" y="1782"/>
                </a:moveTo>
                <a:lnTo>
                  <a:pt x="1075" y="1782"/>
                </a:lnTo>
                <a:lnTo>
                  <a:pt x="1094" y="1783"/>
                </a:lnTo>
                <a:lnTo>
                  <a:pt x="1112" y="1784"/>
                </a:lnTo>
                <a:lnTo>
                  <a:pt x="1130" y="1786"/>
                </a:lnTo>
                <a:lnTo>
                  <a:pt x="1147" y="1789"/>
                </a:lnTo>
                <a:lnTo>
                  <a:pt x="1165" y="1792"/>
                </a:lnTo>
                <a:lnTo>
                  <a:pt x="1182" y="1795"/>
                </a:lnTo>
                <a:lnTo>
                  <a:pt x="1198" y="1799"/>
                </a:lnTo>
                <a:lnTo>
                  <a:pt x="1214" y="1804"/>
                </a:lnTo>
                <a:lnTo>
                  <a:pt x="1229" y="1808"/>
                </a:lnTo>
                <a:lnTo>
                  <a:pt x="1244" y="1813"/>
                </a:lnTo>
                <a:lnTo>
                  <a:pt x="1258" y="1820"/>
                </a:lnTo>
                <a:lnTo>
                  <a:pt x="1272" y="1826"/>
                </a:lnTo>
                <a:lnTo>
                  <a:pt x="1285" y="1833"/>
                </a:lnTo>
                <a:lnTo>
                  <a:pt x="1297" y="1839"/>
                </a:lnTo>
                <a:lnTo>
                  <a:pt x="1308" y="1847"/>
                </a:lnTo>
                <a:lnTo>
                  <a:pt x="1325" y="1860"/>
                </a:lnTo>
                <a:lnTo>
                  <a:pt x="1340" y="1873"/>
                </a:lnTo>
                <a:lnTo>
                  <a:pt x="1355" y="1887"/>
                </a:lnTo>
                <a:lnTo>
                  <a:pt x="1368" y="1902"/>
                </a:lnTo>
                <a:lnTo>
                  <a:pt x="1381" y="1918"/>
                </a:lnTo>
                <a:lnTo>
                  <a:pt x="1392" y="1935"/>
                </a:lnTo>
                <a:lnTo>
                  <a:pt x="1401" y="1952"/>
                </a:lnTo>
                <a:lnTo>
                  <a:pt x="1411" y="1971"/>
                </a:lnTo>
                <a:lnTo>
                  <a:pt x="1418" y="1990"/>
                </a:lnTo>
                <a:lnTo>
                  <a:pt x="1426" y="2011"/>
                </a:lnTo>
                <a:lnTo>
                  <a:pt x="1431" y="2032"/>
                </a:lnTo>
                <a:lnTo>
                  <a:pt x="1436" y="2054"/>
                </a:lnTo>
                <a:lnTo>
                  <a:pt x="1440" y="2077"/>
                </a:lnTo>
                <a:lnTo>
                  <a:pt x="1442" y="2101"/>
                </a:lnTo>
                <a:lnTo>
                  <a:pt x="1444" y="2126"/>
                </a:lnTo>
                <a:lnTo>
                  <a:pt x="1444" y="2152"/>
                </a:lnTo>
                <a:lnTo>
                  <a:pt x="1444" y="2179"/>
                </a:lnTo>
                <a:lnTo>
                  <a:pt x="1442" y="2204"/>
                </a:lnTo>
                <a:lnTo>
                  <a:pt x="1440" y="2228"/>
                </a:lnTo>
                <a:lnTo>
                  <a:pt x="1437" y="2250"/>
                </a:lnTo>
                <a:lnTo>
                  <a:pt x="1434" y="2270"/>
                </a:lnTo>
                <a:lnTo>
                  <a:pt x="1429" y="2290"/>
                </a:lnTo>
                <a:lnTo>
                  <a:pt x="1424" y="2307"/>
                </a:lnTo>
                <a:lnTo>
                  <a:pt x="1418" y="2323"/>
                </a:lnTo>
                <a:lnTo>
                  <a:pt x="1413" y="2338"/>
                </a:lnTo>
                <a:lnTo>
                  <a:pt x="1407" y="2352"/>
                </a:lnTo>
                <a:lnTo>
                  <a:pt x="1400" y="2365"/>
                </a:lnTo>
                <a:lnTo>
                  <a:pt x="1394" y="2376"/>
                </a:lnTo>
                <a:lnTo>
                  <a:pt x="1381" y="2396"/>
                </a:lnTo>
                <a:lnTo>
                  <a:pt x="1368" y="2413"/>
                </a:lnTo>
                <a:lnTo>
                  <a:pt x="1356" y="2427"/>
                </a:lnTo>
                <a:lnTo>
                  <a:pt x="1343" y="2441"/>
                </a:lnTo>
                <a:lnTo>
                  <a:pt x="1329" y="2453"/>
                </a:lnTo>
                <a:lnTo>
                  <a:pt x="1315" y="2465"/>
                </a:lnTo>
                <a:lnTo>
                  <a:pt x="1300" y="2476"/>
                </a:lnTo>
                <a:lnTo>
                  <a:pt x="1284" y="2486"/>
                </a:lnTo>
                <a:lnTo>
                  <a:pt x="1267" y="2494"/>
                </a:lnTo>
                <a:lnTo>
                  <a:pt x="1250" y="2502"/>
                </a:lnTo>
                <a:lnTo>
                  <a:pt x="1231" y="2508"/>
                </a:lnTo>
                <a:lnTo>
                  <a:pt x="1212" y="2515"/>
                </a:lnTo>
                <a:lnTo>
                  <a:pt x="1191" y="2519"/>
                </a:lnTo>
                <a:lnTo>
                  <a:pt x="1171" y="2523"/>
                </a:lnTo>
                <a:lnTo>
                  <a:pt x="1150" y="2527"/>
                </a:lnTo>
                <a:lnTo>
                  <a:pt x="1127" y="2529"/>
                </a:lnTo>
                <a:lnTo>
                  <a:pt x="1103" y="2530"/>
                </a:lnTo>
                <a:lnTo>
                  <a:pt x="1079" y="2531"/>
                </a:lnTo>
                <a:lnTo>
                  <a:pt x="704" y="2531"/>
                </a:lnTo>
                <a:lnTo>
                  <a:pt x="704" y="1782"/>
                </a:lnTo>
                <a:lnTo>
                  <a:pt x="1057" y="1782"/>
                </a:lnTo>
                <a:close/>
                <a:moveTo>
                  <a:pt x="2047" y="0"/>
                </a:moveTo>
                <a:lnTo>
                  <a:pt x="0" y="0"/>
                </a:lnTo>
                <a:lnTo>
                  <a:pt x="0" y="3136"/>
                </a:lnTo>
                <a:lnTo>
                  <a:pt x="1171" y="3136"/>
                </a:lnTo>
                <a:lnTo>
                  <a:pt x="1221" y="3136"/>
                </a:lnTo>
                <a:lnTo>
                  <a:pt x="1269" y="3133"/>
                </a:lnTo>
                <a:lnTo>
                  <a:pt x="1317" y="3130"/>
                </a:lnTo>
                <a:lnTo>
                  <a:pt x="1366" y="3125"/>
                </a:lnTo>
                <a:lnTo>
                  <a:pt x="1412" y="3118"/>
                </a:lnTo>
                <a:lnTo>
                  <a:pt x="1458" y="3109"/>
                </a:lnTo>
                <a:lnTo>
                  <a:pt x="1503" y="3100"/>
                </a:lnTo>
                <a:lnTo>
                  <a:pt x="1548" y="3089"/>
                </a:lnTo>
                <a:lnTo>
                  <a:pt x="1591" y="3076"/>
                </a:lnTo>
                <a:lnTo>
                  <a:pt x="1633" y="3062"/>
                </a:lnTo>
                <a:lnTo>
                  <a:pt x="1673" y="3047"/>
                </a:lnTo>
                <a:lnTo>
                  <a:pt x="1712" y="3031"/>
                </a:lnTo>
                <a:lnTo>
                  <a:pt x="1750" y="3014"/>
                </a:lnTo>
                <a:lnTo>
                  <a:pt x="1786" y="2994"/>
                </a:lnTo>
                <a:lnTo>
                  <a:pt x="1821" y="2975"/>
                </a:lnTo>
                <a:lnTo>
                  <a:pt x="1853" y="2953"/>
                </a:lnTo>
                <a:lnTo>
                  <a:pt x="1885" y="2930"/>
                </a:lnTo>
                <a:lnTo>
                  <a:pt x="1919" y="2903"/>
                </a:lnTo>
                <a:lnTo>
                  <a:pt x="1936" y="2889"/>
                </a:lnTo>
                <a:lnTo>
                  <a:pt x="1952" y="2874"/>
                </a:lnTo>
                <a:lnTo>
                  <a:pt x="1969" y="2857"/>
                </a:lnTo>
                <a:lnTo>
                  <a:pt x="1985" y="2841"/>
                </a:lnTo>
                <a:lnTo>
                  <a:pt x="2002" y="2824"/>
                </a:lnTo>
                <a:lnTo>
                  <a:pt x="2018" y="2805"/>
                </a:lnTo>
                <a:lnTo>
                  <a:pt x="2034" y="2786"/>
                </a:lnTo>
                <a:lnTo>
                  <a:pt x="2049" y="2766"/>
                </a:lnTo>
                <a:lnTo>
                  <a:pt x="2064" y="2744"/>
                </a:lnTo>
                <a:lnTo>
                  <a:pt x="2079" y="2723"/>
                </a:lnTo>
                <a:lnTo>
                  <a:pt x="2094" y="2700"/>
                </a:lnTo>
                <a:lnTo>
                  <a:pt x="2108" y="2676"/>
                </a:lnTo>
                <a:lnTo>
                  <a:pt x="2121" y="2652"/>
                </a:lnTo>
                <a:lnTo>
                  <a:pt x="2134" y="2626"/>
                </a:lnTo>
                <a:lnTo>
                  <a:pt x="2147" y="2599"/>
                </a:lnTo>
                <a:lnTo>
                  <a:pt x="2157" y="2571"/>
                </a:lnTo>
                <a:lnTo>
                  <a:pt x="2169" y="2543"/>
                </a:lnTo>
                <a:lnTo>
                  <a:pt x="2179" y="2513"/>
                </a:lnTo>
                <a:lnTo>
                  <a:pt x="2189" y="2481"/>
                </a:lnTo>
                <a:lnTo>
                  <a:pt x="2197" y="2449"/>
                </a:lnTo>
                <a:lnTo>
                  <a:pt x="2205" y="2417"/>
                </a:lnTo>
                <a:lnTo>
                  <a:pt x="2212" y="2382"/>
                </a:lnTo>
                <a:lnTo>
                  <a:pt x="2218" y="2347"/>
                </a:lnTo>
                <a:lnTo>
                  <a:pt x="2223" y="2310"/>
                </a:lnTo>
                <a:lnTo>
                  <a:pt x="2227" y="2272"/>
                </a:lnTo>
                <a:lnTo>
                  <a:pt x="2230" y="2234"/>
                </a:lnTo>
                <a:lnTo>
                  <a:pt x="2232" y="2194"/>
                </a:lnTo>
                <a:lnTo>
                  <a:pt x="2233" y="2152"/>
                </a:lnTo>
                <a:lnTo>
                  <a:pt x="2232" y="2113"/>
                </a:lnTo>
                <a:lnTo>
                  <a:pt x="2231" y="2076"/>
                </a:lnTo>
                <a:lnTo>
                  <a:pt x="2227" y="2040"/>
                </a:lnTo>
                <a:lnTo>
                  <a:pt x="2223" y="2004"/>
                </a:lnTo>
                <a:lnTo>
                  <a:pt x="2219" y="1970"/>
                </a:lnTo>
                <a:lnTo>
                  <a:pt x="2213" y="1936"/>
                </a:lnTo>
                <a:lnTo>
                  <a:pt x="2207" y="1904"/>
                </a:lnTo>
                <a:lnTo>
                  <a:pt x="2199" y="1873"/>
                </a:lnTo>
                <a:lnTo>
                  <a:pt x="2191" y="1842"/>
                </a:lnTo>
                <a:lnTo>
                  <a:pt x="2182" y="1813"/>
                </a:lnTo>
                <a:lnTo>
                  <a:pt x="2173" y="1785"/>
                </a:lnTo>
                <a:lnTo>
                  <a:pt x="2163" y="1758"/>
                </a:lnTo>
                <a:lnTo>
                  <a:pt x="2152" y="1733"/>
                </a:lnTo>
                <a:lnTo>
                  <a:pt x="2141" y="1708"/>
                </a:lnTo>
                <a:lnTo>
                  <a:pt x="2130" y="1683"/>
                </a:lnTo>
                <a:lnTo>
                  <a:pt x="2118" y="1660"/>
                </a:lnTo>
                <a:lnTo>
                  <a:pt x="2105" y="1638"/>
                </a:lnTo>
                <a:lnTo>
                  <a:pt x="2092" y="1617"/>
                </a:lnTo>
                <a:lnTo>
                  <a:pt x="2079" y="1597"/>
                </a:lnTo>
                <a:lnTo>
                  <a:pt x="2066" y="1577"/>
                </a:lnTo>
                <a:lnTo>
                  <a:pt x="2053" y="1558"/>
                </a:lnTo>
                <a:lnTo>
                  <a:pt x="2040" y="1541"/>
                </a:lnTo>
                <a:lnTo>
                  <a:pt x="2026" y="1524"/>
                </a:lnTo>
                <a:lnTo>
                  <a:pt x="2013" y="1508"/>
                </a:lnTo>
                <a:lnTo>
                  <a:pt x="1986" y="1478"/>
                </a:lnTo>
                <a:lnTo>
                  <a:pt x="1961" y="1452"/>
                </a:lnTo>
                <a:lnTo>
                  <a:pt x="1936" y="1430"/>
                </a:lnTo>
                <a:lnTo>
                  <a:pt x="1913" y="1410"/>
                </a:lnTo>
                <a:lnTo>
                  <a:pt x="1887" y="1391"/>
                </a:lnTo>
                <a:lnTo>
                  <a:pt x="1861" y="1371"/>
                </a:lnTo>
                <a:lnTo>
                  <a:pt x="1829" y="1351"/>
                </a:lnTo>
                <a:lnTo>
                  <a:pt x="1796" y="1332"/>
                </a:lnTo>
                <a:lnTo>
                  <a:pt x="1759" y="1312"/>
                </a:lnTo>
                <a:lnTo>
                  <a:pt x="1721" y="1294"/>
                </a:lnTo>
                <a:lnTo>
                  <a:pt x="1679" y="1276"/>
                </a:lnTo>
                <a:lnTo>
                  <a:pt x="1633" y="1259"/>
                </a:lnTo>
                <a:lnTo>
                  <a:pt x="1609" y="1251"/>
                </a:lnTo>
                <a:lnTo>
                  <a:pt x="1584" y="1243"/>
                </a:lnTo>
                <a:lnTo>
                  <a:pt x="1558" y="1236"/>
                </a:lnTo>
                <a:lnTo>
                  <a:pt x="1532" y="1229"/>
                </a:lnTo>
                <a:lnTo>
                  <a:pt x="1505" y="1223"/>
                </a:lnTo>
                <a:lnTo>
                  <a:pt x="1477" y="1216"/>
                </a:lnTo>
                <a:lnTo>
                  <a:pt x="1447" y="1211"/>
                </a:lnTo>
                <a:lnTo>
                  <a:pt x="1417" y="1206"/>
                </a:lnTo>
                <a:lnTo>
                  <a:pt x="1386" y="1201"/>
                </a:lnTo>
                <a:lnTo>
                  <a:pt x="1355" y="1197"/>
                </a:lnTo>
                <a:lnTo>
                  <a:pt x="1323" y="1193"/>
                </a:lnTo>
                <a:lnTo>
                  <a:pt x="1288" y="1191"/>
                </a:lnTo>
                <a:lnTo>
                  <a:pt x="1254" y="1187"/>
                </a:lnTo>
                <a:lnTo>
                  <a:pt x="1218" y="1186"/>
                </a:lnTo>
                <a:lnTo>
                  <a:pt x="1182" y="1185"/>
                </a:lnTo>
                <a:lnTo>
                  <a:pt x="1145" y="1185"/>
                </a:lnTo>
                <a:lnTo>
                  <a:pt x="704" y="1185"/>
                </a:lnTo>
                <a:lnTo>
                  <a:pt x="704" y="603"/>
                </a:lnTo>
                <a:lnTo>
                  <a:pt x="1889" y="603"/>
                </a:lnTo>
                <a:lnTo>
                  <a:pt x="2096" y="0"/>
                </a:lnTo>
                <a:lnTo>
                  <a:pt x="2047" y="0"/>
                </a:lnTo>
                <a:close/>
              </a:path>
            </a:pathLst>
          </a:custGeom>
          <a:solidFill>
            <a:srgbClr val="0A29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1" name="Freeform 14"/>
          <p:cNvSpPr>
            <a:spLocks/>
          </p:cNvSpPr>
          <p:nvPr/>
        </p:nvSpPr>
        <p:spPr bwMode="auto">
          <a:xfrm>
            <a:off x="6516688" y="573088"/>
            <a:ext cx="469900" cy="382587"/>
          </a:xfrm>
          <a:custGeom>
            <a:avLst/>
            <a:gdLst>
              <a:gd name="T0" fmla="*/ 536 w 3848"/>
              <a:gd name="T1" fmla="*/ 1605 h 3135"/>
              <a:gd name="T2" fmla="*/ 593 w 3848"/>
              <a:gd name="T3" fmla="*/ 1754 h 3135"/>
              <a:gd name="T4" fmla="*/ 648 w 3848"/>
              <a:gd name="T5" fmla="*/ 1867 h 3135"/>
              <a:gd name="T6" fmla="*/ 2800 w 3848"/>
              <a:gd name="T7" fmla="*/ 1920 h 3135"/>
              <a:gd name="T8" fmla="*/ 2895 w 3848"/>
              <a:gd name="T9" fmla="*/ 2006 h 3135"/>
              <a:gd name="T10" fmla="*/ 3045 w 3848"/>
              <a:gd name="T11" fmla="*/ 2172 h 3135"/>
              <a:gd name="T12" fmla="*/ 3143 w 3848"/>
              <a:gd name="T13" fmla="*/ 2303 h 3135"/>
              <a:gd name="T14" fmla="*/ 3241 w 3848"/>
              <a:gd name="T15" fmla="*/ 2459 h 3135"/>
              <a:gd name="T16" fmla="*/ 3333 w 3848"/>
              <a:gd name="T17" fmla="*/ 2637 h 3135"/>
              <a:gd name="T18" fmla="*/ 1167 w 3848"/>
              <a:gd name="T19" fmla="*/ 2787 h 3135"/>
              <a:gd name="T20" fmla="*/ 1028 w 3848"/>
              <a:gd name="T21" fmla="*/ 2664 h 3135"/>
              <a:gd name="T22" fmla="*/ 898 w 3848"/>
              <a:gd name="T23" fmla="*/ 2532 h 3135"/>
              <a:gd name="T24" fmla="*/ 778 w 3848"/>
              <a:gd name="T25" fmla="*/ 2391 h 3135"/>
              <a:gd name="T26" fmla="*/ 669 w 3848"/>
              <a:gd name="T27" fmla="*/ 2241 h 3135"/>
              <a:gd name="T28" fmla="*/ 570 w 3848"/>
              <a:gd name="T29" fmla="*/ 2083 h 3135"/>
              <a:gd name="T30" fmla="*/ 483 w 3848"/>
              <a:gd name="T31" fmla="*/ 1918 h 3135"/>
              <a:gd name="T32" fmla="*/ 408 w 3848"/>
              <a:gd name="T33" fmla="*/ 1745 h 3135"/>
              <a:gd name="T34" fmla="*/ 345 w 3848"/>
              <a:gd name="T35" fmla="*/ 1568 h 3135"/>
              <a:gd name="T36" fmla="*/ 375 w 3848"/>
              <a:gd name="T37" fmla="*/ 1479 h 3135"/>
              <a:gd name="T38" fmla="*/ 409 w 3848"/>
              <a:gd name="T39" fmla="*/ 1393 h 3135"/>
              <a:gd name="T40" fmla="*/ 3009 w 3848"/>
              <a:gd name="T41" fmla="*/ 1311 h 3135"/>
              <a:gd name="T42" fmla="*/ 3140 w 3848"/>
              <a:gd name="T43" fmla="*/ 1196 h 3135"/>
              <a:gd name="T44" fmla="*/ 3280 w 3848"/>
              <a:gd name="T45" fmla="*/ 1055 h 3135"/>
              <a:gd name="T46" fmla="*/ 610 w 3848"/>
              <a:gd name="T47" fmla="*/ 1001 h 3135"/>
              <a:gd name="T48" fmla="*/ 668 w 3848"/>
              <a:gd name="T49" fmla="*/ 914 h 3135"/>
              <a:gd name="T50" fmla="*/ 3445 w 3848"/>
              <a:gd name="T51" fmla="*/ 852 h 3135"/>
              <a:gd name="T52" fmla="*/ 3531 w 3848"/>
              <a:gd name="T53" fmla="*/ 722 h 3135"/>
              <a:gd name="T54" fmla="*/ 3641 w 3848"/>
              <a:gd name="T55" fmla="*/ 534 h 3135"/>
              <a:gd name="T56" fmla="*/ 1048 w 3848"/>
              <a:gd name="T57" fmla="*/ 477 h 3135"/>
              <a:gd name="T58" fmla="*/ 1148 w 3848"/>
              <a:gd name="T59" fmla="*/ 390 h 3135"/>
              <a:gd name="T60" fmla="*/ 3754 w 3848"/>
              <a:gd name="T61" fmla="*/ 286 h 3135"/>
              <a:gd name="T62" fmla="*/ 3829 w 3848"/>
              <a:gd name="T63" fmla="*/ 67 h 3135"/>
              <a:gd name="T64" fmla="*/ 1099 w 3848"/>
              <a:gd name="T65" fmla="*/ 0 h 3135"/>
              <a:gd name="T66" fmla="*/ 909 w 3848"/>
              <a:gd name="T67" fmla="*/ 149 h 3135"/>
              <a:gd name="T68" fmla="*/ 732 w 3848"/>
              <a:gd name="T69" fmla="*/ 312 h 3135"/>
              <a:gd name="T70" fmla="*/ 568 w 3848"/>
              <a:gd name="T71" fmla="*/ 490 h 3135"/>
              <a:gd name="T72" fmla="*/ 421 w 3848"/>
              <a:gd name="T73" fmla="*/ 682 h 3135"/>
              <a:gd name="T74" fmla="*/ 288 w 3848"/>
              <a:gd name="T75" fmla="*/ 887 h 3135"/>
              <a:gd name="T76" fmla="*/ 173 w 3848"/>
              <a:gd name="T77" fmla="*/ 1103 h 3135"/>
              <a:gd name="T78" fmla="*/ 77 w 3848"/>
              <a:gd name="T79" fmla="*/ 1331 h 3135"/>
              <a:gd name="T80" fmla="*/ 0 w 3848"/>
              <a:gd name="T81" fmla="*/ 1568 h 3135"/>
              <a:gd name="T82" fmla="*/ 76 w 3848"/>
              <a:gd name="T83" fmla="*/ 1802 h 3135"/>
              <a:gd name="T84" fmla="*/ 172 w 3848"/>
              <a:gd name="T85" fmla="*/ 2028 h 3135"/>
              <a:gd name="T86" fmla="*/ 286 w 3848"/>
              <a:gd name="T87" fmla="*/ 2244 h 3135"/>
              <a:gd name="T88" fmla="*/ 417 w 3848"/>
              <a:gd name="T89" fmla="*/ 2449 h 3135"/>
              <a:gd name="T90" fmla="*/ 565 w 3848"/>
              <a:gd name="T91" fmla="*/ 2641 h 3135"/>
              <a:gd name="T92" fmla="*/ 728 w 3848"/>
              <a:gd name="T93" fmla="*/ 2821 h 3135"/>
              <a:gd name="T94" fmla="*/ 907 w 3848"/>
              <a:gd name="T95" fmla="*/ 2985 h 3135"/>
              <a:gd name="T96" fmla="*/ 1098 w 3848"/>
              <a:gd name="T97" fmla="*/ 3135 h 3135"/>
              <a:gd name="T98" fmla="*/ 3830 w 3848"/>
              <a:gd name="T99" fmla="*/ 3053 h 3135"/>
              <a:gd name="T100" fmla="*/ 3791 w 3848"/>
              <a:gd name="T101" fmla="*/ 2878 h 3135"/>
              <a:gd name="T102" fmla="*/ 3726 w 3848"/>
              <a:gd name="T103" fmla="*/ 2682 h 3135"/>
              <a:gd name="T104" fmla="*/ 3623 w 3848"/>
              <a:gd name="T105" fmla="*/ 2449 h 3135"/>
              <a:gd name="T106" fmla="*/ 3471 w 3848"/>
              <a:gd name="T107" fmla="*/ 2189 h 3135"/>
              <a:gd name="T108" fmla="*/ 3261 w 3848"/>
              <a:gd name="T109" fmla="*/ 1916 h 3135"/>
              <a:gd name="T110" fmla="*/ 2983 w 3848"/>
              <a:gd name="T111" fmla="*/ 1637 h 313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48" h="3135">
                <a:moveTo>
                  <a:pt x="2902" y="1568"/>
                </a:moveTo>
                <a:lnTo>
                  <a:pt x="524" y="1568"/>
                </a:lnTo>
                <a:lnTo>
                  <a:pt x="527" y="1577"/>
                </a:lnTo>
                <a:lnTo>
                  <a:pt x="536" y="1605"/>
                </a:lnTo>
                <a:lnTo>
                  <a:pt x="551" y="1646"/>
                </a:lnTo>
                <a:lnTo>
                  <a:pt x="570" y="1697"/>
                </a:lnTo>
                <a:lnTo>
                  <a:pt x="581" y="1725"/>
                </a:lnTo>
                <a:lnTo>
                  <a:pt x="593" y="1754"/>
                </a:lnTo>
                <a:lnTo>
                  <a:pt x="606" y="1783"/>
                </a:lnTo>
                <a:lnTo>
                  <a:pt x="619" y="1811"/>
                </a:lnTo>
                <a:lnTo>
                  <a:pt x="634" y="1840"/>
                </a:lnTo>
                <a:lnTo>
                  <a:pt x="648" y="1867"/>
                </a:lnTo>
                <a:lnTo>
                  <a:pt x="663" y="1892"/>
                </a:lnTo>
                <a:lnTo>
                  <a:pt x="679" y="1916"/>
                </a:lnTo>
                <a:lnTo>
                  <a:pt x="2795" y="1916"/>
                </a:lnTo>
                <a:lnTo>
                  <a:pt x="2800" y="1920"/>
                </a:lnTo>
                <a:lnTo>
                  <a:pt x="2813" y="1931"/>
                </a:lnTo>
                <a:lnTo>
                  <a:pt x="2834" y="1949"/>
                </a:lnTo>
                <a:lnTo>
                  <a:pt x="2861" y="1974"/>
                </a:lnTo>
                <a:lnTo>
                  <a:pt x="2895" y="2006"/>
                </a:lnTo>
                <a:lnTo>
                  <a:pt x="2934" y="2045"/>
                </a:lnTo>
                <a:lnTo>
                  <a:pt x="2976" y="2091"/>
                </a:lnTo>
                <a:lnTo>
                  <a:pt x="3022" y="2144"/>
                </a:lnTo>
                <a:lnTo>
                  <a:pt x="3045" y="2172"/>
                </a:lnTo>
                <a:lnTo>
                  <a:pt x="3069" y="2202"/>
                </a:lnTo>
                <a:lnTo>
                  <a:pt x="3094" y="2234"/>
                </a:lnTo>
                <a:lnTo>
                  <a:pt x="3119" y="2268"/>
                </a:lnTo>
                <a:lnTo>
                  <a:pt x="3143" y="2303"/>
                </a:lnTo>
                <a:lnTo>
                  <a:pt x="3168" y="2339"/>
                </a:lnTo>
                <a:lnTo>
                  <a:pt x="3193" y="2378"/>
                </a:lnTo>
                <a:lnTo>
                  <a:pt x="3218" y="2418"/>
                </a:lnTo>
                <a:lnTo>
                  <a:pt x="3241" y="2459"/>
                </a:lnTo>
                <a:lnTo>
                  <a:pt x="3265" y="2501"/>
                </a:lnTo>
                <a:lnTo>
                  <a:pt x="3289" y="2545"/>
                </a:lnTo>
                <a:lnTo>
                  <a:pt x="3311" y="2591"/>
                </a:lnTo>
                <a:lnTo>
                  <a:pt x="3333" y="2637"/>
                </a:lnTo>
                <a:lnTo>
                  <a:pt x="3354" y="2686"/>
                </a:lnTo>
                <a:lnTo>
                  <a:pt x="3374" y="2735"/>
                </a:lnTo>
                <a:lnTo>
                  <a:pt x="3392" y="2787"/>
                </a:lnTo>
                <a:lnTo>
                  <a:pt x="1167" y="2787"/>
                </a:lnTo>
                <a:lnTo>
                  <a:pt x="1132" y="2758"/>
                </a:lnTo>
                <a:lnTo>
                  <a:pt x="1096" y="2727"/>
                </a:lnTo>
                <a:lnTo>
                  <a:pt x="1062" y="2697"/>
                </a:lnTo>
                <a:lnTo>
                  <a:pt x="1028" y="2664"/>
                </a:lnTo>
                <a:lnTo>
                  <a:pt x="995" y="2632"/>
                </a:lnTo>
                <a:lnTo>
                  <a:pt x="962" y="2600"/>
                </a:lnTo>
                <a:lnTo>
                  <a:pt x="929" y="2566"/>
                </a:lnTo>
                <a:lnTo>
                  <a:pt x="898" y="2532"/>
                </a:lnTo>
                <a:lnTo>
                  <a:pt x="867" y="2497"/>
                </a:lnTo>
                <a:lnTo>
                  <a:pt x="837" y="2463"/>
                </a:lnTo>
                <a:lnTo>
                  <a:pt x="807" y="2427"/>
                </a:lnTo>
                <a:lnTo>
                  <a:pt x="778" y="2391"/>
                </a:lnTo>
                <a:lnTo>
                  <a:pt x="750" y="2354"/>
                </a:lnTo>
                <a:lnTo>
                  <a:pt x="722" y="2316"/>
                </a:lnTo>
                <a:lnTo>
                  <a:pt x="695" y="2279"/>
                </a:lnTo>
                <a:lnTo>
                  <a:pt x="669" y="2241"/>
                </a:lnTo>
                <a:lnTo>
                  <a:pt x="643" y="2202"/>
                </a:lnTo>
                <a:lnTo>
                  <a:pt x="619" y="2162"/>
                </a:lnTo>
                <a:lnTo>
                  <a:pt x="594" y="2122"/>
                </a:lnTo>
                <a:lnTo>
                  <a:pt x="570" y="2083"/>
                </a:lnTo>
                <a:lnTo>
                  <a:pt x="548" y="2042"/>
                </a:lnTo>
                <a:lnTo>
                  <a:pt x="525" y="2001"/>
                </a:lnTo>
                <a:lnTo>
                  <a:pt x="503" y="1960"/>
                </a:lnTo>
                <a:lnTo>
                  <a:pt x="483" y="1918"/>
                </a:lnTo>
                <a:lnTo>
                  <a:pt x="464" y="1875"/>
                </a:lnTo>
                <a:lnTo>
                  <a:pt x="444" y="1833"/>
                </a:lnTo>
                <a:lnTo>
                  <a:pt x="426" y="1790"/>
                </a:lnTo>
                <a:lnTo>
                  <a:pt x="408" y="1745"/>
                </a:lnTo>
                <a:lnTo>
                  <a:pt x="390" y="1701"/>
                </a:lnTo>
                <a:lnTo>
                  <a:pt x="374" y="1657"/>
                </a:lnTo>
                <a:lnTo>
                  <a:pt x="359" y="1613"/>
                </a:lnTo>
                <a:lnTo>
                  <a:pt x="345" y="1568"/>
                </a:lnTo>
                <a:lnTo>
                  <a:pt x="352" y="1545"/>
                </a:lnTo>
                <a:lnTo>
                  <a:pt x="359" y="1523"/>
                </a:lnTo>
                <a:lnTo>
                  <a:pt x="368" y="1502"/>
                </a:lnTo>
                <a:lnTo>
                  <a:pt x="375" y="1479"/>
                </a:lnTo>
                <a:lnTo>
                  <a:pt x="383" y="1458"/>
                </a:lnTo>
                <a:lnTo>
                  <a:pt x="392" y="1436"/>
                </a:lnTo>
                <a:lnTo>
                  <a:pt x="400" y="1415"/>
                </a:lnTo>
                <a:lnTo>
                  <a:pt x="409" y="1393"/>
                </a:lnTo>
                <a:lnTo>
                  <a:pt x="2901" y="1393"/>
                </a:lnTo>
                <a:lnTo>
                  <a:pt x="2938" y="1367"/>
                </a:lnTo>
                <a:lnTo>
                  <a:pt x="2973" y="1339"/>
                </a:lnTo>
                <a:lnTo>
                  <a:pt x="3009" y="1311"/>
                </a:lnTo>
                <a:lnTo>
                  <a:pt x="3044" y="1282"/>
                </a:lnTo>
                <a:lnTo>
                  <a:pt x="3078" y="1253"/>
                </a:lnTo>
                <a:lnTo>
                  <a:pt x="3109" y="1224"/>
                </a:lnTo>
                <a:lnTo>
                  <a:pt x="3140" y="1196"/>
                </a:lnTo>
                <a:lnTo>
                  <a:pt x="3168" y="1168"/>
                </a:lnTo>
                <a:lnTo>
                  <a:pt x="3218" y="1119"/>
                </a:lnTo>
                <a:lnTo>
                  <a:pt x="3256" y="1081"/>
                </a:lnTo>
                <a:lnTo>
                  <a:pt x="3280" y="1055"/>
                </a:lnTo>
                <a:lnTo>
                  <a:pt x="3289" y="1045"/>
                </a:lnTo>
                <a:lnTo>
                  <a:pt x="583" y="1045"/>
                </a:lnTo>
                <a:lnTo>
                  <a:pt x="597" y="1022"/>
                </a:lnTo>
                <a:lnTo>
                  <a:pt x="610" y="1001"/>
                </a:lnTo>
                <a:lnTo>
                  <a:pt x="624" y="978"/>
                </a:lnTo>
                <a:lnTo>
                  <a:pt x="639" y="957"/>
                </a:lnTo>
                <a:lnTo>
                  <a:pt x="653" y="935"/>
                </a:lnTo>
                <a:lnTo>
                  <a:pt x="668" y="914"/>
                </a:lnTo>
                <a:lnTo>
                  <a:pt x="682" y="892"/>
                </a:lnTo>
                <a:lnTo>
                  <a:pt x="698" y="871"/>
                </a:lnTo>
                <a:lnTo>
                  <a:pt x="3431" y="871"/>
                </a:lnTo>
                <a:lnTo>
                  <a:pt x="3445" y="852"/>
                </a:lnTo>
                <a:lnTo>
                  <a:pt x="3461" y="831"/>
                </a:lnTo>
                <a:lnTo>
                  <a:pt x="3477" y="806"/>
                </a:lnTo>
                <a:lnTo>
                  <a:pt x="3495" y="780"/>
                </a:lnTo>
                <a:lnTo>
                  <a:pt x="3531" y="722"/>
                </a:lnTo>
                <a:lnTo>
                  <a:pt x="3566" y="664"/>
                </a:lnTo>
                <a:lnTo>
                  <a:pt x="3597" y="610"/>
                </a:lnTo>
                <a:lnTo>
                  <a:pt x="3624" y="565"/>
                </a:lnTo>
                <a:lnTo>
                  <a:pt x="3641" y="534"/>
                </a:lnTo>
                <a:lnTo>
                  <a:pt x="3648" y="523"/>
                </a:lnTo>
                <a:lnTo>
                  <a:pt x="999" y="523"/>
                </a:lnTo>
                <a:lnTo>
                  <a:pt x="1023" y="500"/>
                </a:lnTo>
                <a:lnTo>
                  <a:pt x="1048" y="477"/>
                </a:lnTo>
                <a:lnTo>
                  <a:pt x="1071" y="455"/>
                </a:lnTo>
                <a:lnTo>
                  <a:pt x="1097" y="433"/>
                </a:lnTo>
                <a:lnTo>
                  <a:pt x="1122" y="412"/>
                </a:lnTo>
                <a:lnTo>
                  <a:pt x="1148" y="390"/>
                </a:lnTo>
                <a:lnTo>
                  <a:pt x="1174" y="370"/>
                </a:lnTo>
                <a:lnTo>
                  <a:pt x="1199" y="348"/>
                </a:lnTo>
                <a:lnTo>
                  <a:pt x="3729" y="348"/>
                </a:lnTo>
                <a:lnTo>
                  <a:pt x="3754" y="286"/>
                </a:lnTo>
                <a:lnTo>
                  <a:pt x="3777" y="224"/>
                </a:lnTo>
                <a:lnTo>
                  <a:pt x="3796" y="165"/>
                </a:lnTo>
                <a:lnTo>
                  <a:pt x="3815" y="112"/>
                </a:lnTo>
                <a:lnTo>
                  <a:pt x="3829" y="67"/>
                </a:lnTo>
                <a:lnTo>
                  <a:pt x="3838" y="31"/>
                </a:lnTo>
                <a:lnTo>
                  <a:pt x="3846" y="9"/>
                </a:lnTo>
                <a:lnTo>
                  <a:pt x="3848" y="0"/>
                </a:lnTo>
                <a:lnTo>
                  <a:pt x="1099" y="0"/>
                </a:lnTo>
                <a:lnTo>
                  <a:pt x="1051" y="36"/>
                </a:lnTo>
                <a:lnTo>
                  <a:pt x="1003" y="72"/>
                </a:lnTo>
                <a:lnTo>
                  <a:pt x="955" y="110"/>
                </a:lnTo>
                <a:lnTo>
                  <a:pt x="909" y="149"/>
                </a:lnTo>
                <a:lnTo>
                  <a:pt x="864" y="189"/>
                </a:lnTo>
                <a:lnTo>
                  <a:pt x="819" y="228"/>
                </a:lnTo>
                <a:lnTo>
                  <a:pt x="775" y="270"/>
                </a:lnTo>
                <a:lnTo>
                  <a:pt x="732" y="312"/>
                </a:lnTo>
                <a:lnTo>
                  <a:pt x="690" y="356"/>
                </a:lnTo>
                <a:lnTo>
                  <a:pt x="648" y="400"/>
                </a:lnTo>
                <a:lnTo>
                  <a:pt x="608" y="445"/>
                </a:lnTo>
                <a:lnTo>
                  <a:pt x="568" y="490"/>
                </a:lnTo>
                <a:lnTo>
                  <a:pt x="529" y="538"/>
                </a:lnTo>
                <a:lnTo>
                  <a:pt x="493" y="585"/>
                </a:lnTo>
                <a:lnTo>
                  <a:pt x="456" y="634"/>
                </a:lnTo>
                <a:lnTo>
                  <a:pt x="421" y="682"/>
                </a:lnTo>
                <a:lnTo>
                  <a:pt x="385" y="733"/>
                </a:lnTo>
                <a:lnTo>
                  <a:pt x="352" y="783"/>
                </a:lnTo>
                <a:lnTo>
                  <a:pt x="319" y="835"/>
                </a:lnTo>
                <a:lnTo>
                  <a:pt x="288" y="887"/>
                </a:lnTo>
                <a:lnTo>
                  <a:pt x="258" y="941"/>
                </a:lnTo>
                <a:lnTo>
                  <a:pt x="228" y="993"/>
                </a:lnTo>
                <a:lnTo>
                  <a:pt x="200" y="1048"/>
                </a:lnTo>
                <a:lnTo>
                  <a:pt x="173" y="1103"/>
                </a:lnTo>
                <a:lnTo>
                  <a:pt x="147" y="1159"/>
                </a:lnTo>
                <a:lnTo>
                  <a:pt x="123" y="1215"/>
                </a:lnTo>
                <a:lnTo>
                  <a:pt x="99" y="1272"/>
                </a:lnTo>
                <a:lnTo>
                  <a:pt x="77" y="1331"/>
                </a:lnTo>
                <a:lnTo>
                  <a:pt x="56" y="1389"/>
                </a:lnTo>
                <a:lnTo>
                  <a:pt x="35" y="1448"/>
                </a:lnTo>
                <a:lnTo>
                  <a:pt x="17" y="1507"/>
                </a:lnTo>
                <a:lnTo>
                  <a:pt x="0" y="1568"/>
                </a:lnTo>
                <a:lnTo>
                  <a:pt x="17" y="1627"/>
                </a:lnTo>
                <a:lnTo>
                  <a:pt x="35" y="1686"/>
                </a:lnTo>
                <a:lnTo>
                  <a:pt x="55" y="1744"/>
                </a:lnTo>
                <a:lnTo>
                  <a:pt x="76" y="1802"/>
                </a:lnTo>
                <a:lnTo>
                  <a:pt x="99" y="1860"/>
                </a:lnTo>
                <a:lnTo>
                  <a:pt x="122" y="1917"/>
                </a:lnTo>
                <a:lnTo>
                  <a:pt x="146" y="1973"/>
                </a:lnTo>
                <a:lnTo>
                  <a:pt x="172" y="2028"/>
                </a:lnTo>
                <a:lnTo>
                  <a:pt x="199" y="2083"/>
                </a:lnTo>
                <a:lnTo>
                  <a:pt x="227" y="2138"/>
                </a:lnTo>
                <a:lnTo>
                  <a:pt x="256" y="2190"/>
                </a:lnTo>
                <a:lnTo>
                  <a:pt x="286" y="2244"/>
                </a:lnTo>
                <a:lnTo>
                  <a:pt x="317" y="2296"/>
                </a:lnTo>
                <a:lnTo>
                  <a:pt x="350" y="2348"/>
                </a:lnTo>
                <a:lnTo>
                  <a:pt x="383" y="2398"/>
                </a:lnTo>
                <a:lnTo>
                  <a:pt x="417" y="2449"/>
                </a:lnTo>
                <a:lnTo>
                  <a:pt x="453" y="2497"/>
                </a:lnTo>
                <a:lnTo>
                  <a:pt x="489" y="2546"/>
                </a:lnTo>
                <a:lnTo>
                  <a:pt x="527" y="2594"/>
                </a:lnTo>
                <a:lnTo>
                  <a:pt x="565" y="2641"/>
                </a:lnTo>
                <a:lnTo>
                  <a:pt x="605" y="2687"/>
                </a:lnTo>
                <a:lnTo>
                  <a:pt x="645" y="2732"/>
                </a:lnTo>
                <a:lnTo>
                  <a:pt x="686" y="2776"/>
                </a:lnTo>
                <a:lnTo>
                  <a:pt x="728" y="2821"/>
                </a:lnTo>
                <a:lnTo>
                  <a:pt x="771" y="2863"/>
                </a:lnTo>
                <a:lnTo>
                  <a:pt x="815" y="2905"/>
                </a:lnTo>
                <a:lnTo>
                  <a:pt x="861" y="2946"/>
                </a:lnTo>
                <a:lnTo>
                  <a:pt x="907" y="2985"/>
                </a:lnTo>
                <a:lnTo>
                  <a:pt x="953" y="3024"/>
                </a:lnTo>
                <a:lnTo>
                  <a:pt x="1000" y="3062"/>
                </a:lnTo>
                <a:lnTo>
                  <a:pt x="1049" y="3100"/>
                </a:lnTo>
                <a:lnTo>
                  <a:pt x="1098" y="3135"/>
                </a:lnTo>
                <a:lnTo>
                  <a:pt x="3840" y="3135"/>
                </a:lnTo>
                <a:lnTo>
                  <a:pt x="3839" y="3125"/>
                </a:lnTo>
                <a:lnTo>
                  <a:pt x="3836" y="3097"/>
                </a:lnTo>
                <a:lnTo>
                  <a:pt x="3830" y="3053"/>
                </a:lnTo>
                <a:lnTo>
                  <a:pt x="3819" y="2993"/>
                </a:lnTo>
                <a:lnTo>
                  <a:pt x="3811" y="2958"/>
                </a:lnTo>
                <a:lnTo>
                  <a:pt x="3802" y="2920"/>
                </a:lnTo>
                <a:lnTo>
                  <a:pt x="3791" y="2878"/>
                </a:lnTo>
                <a:lnTo>
                  <a:pt x="3778" y="2832"/>
                </a:lnTo>
                <a:lnTo>
                  <a:pt x="3763" y="2785"/>
                </a:lnTo>
                <a:lnTo>
                  <a:pt x="3746" y="2734"/>
                </a:lnTo>
                <a:lnTo>
                  <a:pt x="3726" y="2682"/>
                </a:lnTo>
                <a:lnTo>
                  <a:pt x="3705" y="2627"/>
                </a:lnTo>
                <a:lnTo>
                  <a:pt x="3680" y="2570"/>
                </a:lnTo>
                <a:lnTo>
                  <a:pt x="3653" y="2510"/>
                </a:lnTo>
                <a:lnTo>
                  <a:pt x="3623" y="2449"/>
                </a:lnTo>
                <a:lnTo>
                  <a:pt x="3590" y="2386"/>
                </a:lnTo>
                <a:lnTo>
                  <a:pt x="3554" y="2322"/>
                </a:lnTo>
                <a:lnTo>
                  <a:pt x="3514" y="2256"/>
                </a:lnTo>
                <a:lnTo>
                  <a:pt x="3471" y="2189"/>
                </a:lnTo>
                <a:lnTo>
                  <a:pt x="3424" y="2122"/>
                </a:lnTo>
                <a:lnTo>
                  <a:pt x="3374" y="2053"/>
                </a:lnTo>
                <a:lnTo>
                  <a:pt x="3320" y="1985"/>
                </a:lnTo>
                <a:lnTo>
                  <a:pt x="3261" y="1916"/>
                </a:lnTo>
                <a:lnTo>
                  <a:pt x="3198" y="1846"/>
                </a:lnTo>
                <a:lnTo>
                  <a:pt x="3132" y="1776"/>
                </a:lnTo>
                <a:lnTo>
                  <a:pt x="3059" y="1705"/>
                </a:lnTo>
                <a:lnTo>
                  <a:pt x="2983" y="1637"/>
                </a:lnTo>
                <a:lnTo>
                  <a:pt x="2902" y="1568"/>
                </a:lnTo>
                <a:close/>
              </a:path>
            </a:pathLst>
          </a:custGeom>
          <a:solidFill>
            <a:srgbClr val="0A29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2" name="Freeform 15"/>
          <p:cNvSpPr>
            <a:spLocks/>
          </p:cNvSpPr>
          <p:nvPr/>
        </p:nvSpPr>
        <p:spPr bwMode="auto">
          <a:xfrm>
            <a:off x="8045450" y="755650"/>
            <a:ext cx="254000" cy="390525"/>
          </a:xfrm>
          <a:custGeom>
            <a:avLst/>
            <a:gdLst>
              <a:gd name="T0" fmla="*/ 198 w 2076"/>
              <a:gd name="T1" fmla="*/ 323 h 3199"/>
              <a:gd name="T2" fmla="*/ 198 w 2076"/>
              <a:gd name="T3" fmla="*/ 840 h 3199"/>
              <a:gd name="T4" fmla="*/ 284 w 2076"/>
              <a:gd name="T5" fmla="*/ 845 h 3199"/>
              <a:gd name="T6" fmla="*/ 496 w 2076"/>
              <a:gd name="T7" fmla="*/ 735 h 3199"/>
              <a:gd name="T8" fmla="*/ 755 w 2076"/>
              <a:gd name="T9" fmla="*/ 640 h 3199"/>
              <a:gd name="T10" fmla="*/ 898 w 2076"/>
              <a:gd name="T11" fmla="*/ 609 h 3199"/>
              <a:gd name="T12" fmla="*/ 1029 w 2076"/>
              <a:gd name="T13" fmla="*/ 600 h 3199"/>
              <a:gd name="T14" fmla="*/ 1137 w 2076"/>
              <a:gd name="T15" fmla="*/ 616 h 3199"/>
              <a:gd name="T16" fmla="*/ 1232 w 2076"/>
              <a:gd name="T17" fmla="*/ 656 h 3199"/>
              <a:gd name="T18" fmla="*/ 1309 w 2076"/>
              <a:gd name="T19" fmla="*/ 717 h 3199"/>
              <a:gd name="T20" fmla="*/ 1357 w 2076"/>
              <a:gd name="T21" fmla="*/ 781 h 3199"/>
              <a:gd name="T22" fmla="*/ 1386 w 2076"/>
              <a:gd name="T23" fmla="*/ 854 h 3199"/>
              <a:gd name="T24" fmla="*/ 1397 w 2076"/>
              <a:gd name="T25" fmla="*/ 934 h 3199"/>
              <a:gd name="T26" fmla="*/ 1383 w 2076"/>
              <a:gd name="T27" fmla="*/ 1059 h 3199"/>
              <a:gd name="T28" fmla="*/ 1343 w 2076"/>
              <a:gd name="T29" fmla="*/ 1167 h 3199"/>
              <a:gd name="T30" fmla="*/ 1282 w 2076"/>
              <a:gd name="T31" fmla="*/ 1260 h 3199"/>
              <a:gd name="T32" fmla="*/ 1201 w 2076"/>
              <a:gd name="T33" fmla="*/ 1341 h 3199"/>
              <a:gd name="T34" fmla="*/ 1001 w 2076"/>
              <a:gd name="T35" fmla="*/ 1486 h 3199"/>
              <a:gd name="T36" fmla="*/ 746 w 2076"/>
              <a:gd name="T37" fmla="*/ 1648 h 3199"/>
              <a:gd name="T38" fmla="*/ 515 w 2076"/>
              <a:gd name="T39" fmla="*/ 1824 h 3199"/>
              <a:gd name="T40" fmla="*/ 322 w 2076"/>
              <a:gd name="T41" fmla="*/ 2018 h 3199"/>
              <a:gd name="T42" fmla="*/ 171 w 2076"/>
              <a:gd name="T43" fmla="*/ 2237 h 3199"/>
              <a:gd name="T44" fmla="*/ 67 w 2076"/>
              <a:gd name="T45" fmla="*/ 2489 h 3199"/>
              <a:gd name="T46" fmla="*/ 10 w 2076"/>
              <a:gd name="T47" fmla="*/ 2784 h 3199"/>
              <a:gd name="T48" fmla="*/ 0 w 2076"/>
              <a:gd name="T49" fmla="*/ 3012 h 3199"/>
              <a:gd name="T50" fmla="*/ 2 w 2076"/>
              <a:gd name="T51" fmla="*/ 3178 h 3199"/>
              <a:gd name="T52" fmla="*/ 321 w 2076"/>
              <a:gd name="T53" fmla="*/ 3199 h 3199"/>
              <a:gd name="T54" fmla="*/ 1162 w 2076"/>
              <a:gd name="T55" fmla="*/ 3199 h 3199"/>
              <a:gd name="T56" fmla="*/ 1869 w 2076"/>
              <a:gd name="T57" fmla="*/ 3199 h 3199"/>
              <a:gd name="T58" fmla="*/ 756 w 2076"/>
              <a:gd name="T59" fmla="*/ 2564 h 3199"/>
              <a:gd name="T60" fmla="*/ 800 w 2076"/>
              <a:gd name="T61" fmla="*/ 2440 h 3199"/>
              <a:gd name="T62" fmla="*/ 846 w 2076"/>
              <a:gd name="T63" fmla="*/ 2357 h 3199"/>
              <a:gd name="T64" fmla="*/ 979 w 2076"/>
              <a:gd name="T65" fmla="*/ 2204 h 3199"/>
              <a:gd name="T66" fmla="*/ 1176 w 2076"/>
              <a:gd name="T67" fmla="*/ 2058 h 3199"/>
              <a:gd name="T68" fmla="*/ 1385 w 2076"/>
              <a:gd name="T69" fmla="*/ 1929 h 3199"/>
              <a:gd name="T70" fmla="*/ 1547 w 2076"/>
              <a:gd name="T71" fmla="*/ 1826 h 3199"/>
              <a:gd name="T72" fmla="*/ 1697 w 2076"/>
              <a:gd name="T73" fmla="*/ 1706 h 3199"/>
              <a:gd name="T74" fmla="*/ 1825 w 2076"/>
              <a:gd name="T75" fmla="*/ 1568 h 3199"/>
              <a:gd name="T76" fmla="*/ 1929 w 2076"/>
              <a:gd name="T77" fmla="*/ 1418 h 3199"/>
              <a:gd name="T78" fmla="*/ 2007 w 2076"/>
              <a:gd name="T79" fmla="*/ 1256 h 3199"/>
              <a:gd name="T80" fmla="*/ 2056 w 2076"/>
              <a:gd name="T81" fmla="*/ 1089 h 3199"/>
              <a:gd name="T82" fmla="*/ 2074 w 2076"/>
              <a:gd name="T83" fmla="*/ 918 h 3199"/>
              <a:gd name="T84" fmla="*/ 2059 w 2076"/>
              <a:gd name="T85" fmla="*/ 719 h 3199"/>
              <a:gd name="T86" fmla="*/ 1999 w 2076"/>
              <a:gd name="T87" fmla="*/ 518 h 3199"/>
              <a:gd name="T88" fmla="*/ 1894 w 2076"/>
              <a:gd name="T89" fmla="*/ 344 h 3199"/>
              <a:gd name="T90" fmla="*/ 1786 w 2076"/>
              <a:gd name="T91" fmla="*/ 233 h 3199"/>
              <a:gd name="T92" fmla="*/ 1689 w 2076"/>
              <a:gd name="T93" fmla="*/ 161 h 3199"/>
              <a:gd name="T94" fmla="*/ 1581 w 2076"/>
              <a:gd name="T95" fmla="*/ 101 h 3199"/>
              <a:gd name="T96" fmla="*/ 1461 w 2076"/>
              <a:gd name="T97" fmla="*/ 55 h 3199"/>
              <a:gd name="T98" fmla="*/ 1333 w 2076"/>
              <a:gd name="T99" fmla="*/ 24 h 3199"/>
              <a:gd name="T100" fmla="*/ 1195 w 2076"/>
              <a:gd name="T101" fmla="*/ 5 h 3199"/>
              <a:gd name="T102" fmla="*/ 1026 w 2076"/>
              <a:gd name="T103" fmla="*/ 1 h 3199"/>
              <a:gd name="T104" fmla="*/ 749 w 2076"/>
              <a:gd name="T105" fmla="*/ 32 h 3199"/>
              <a:gd name="T106" fmla="*/ 472 w 2076"/>
              <a:gd name="T107" fmla="*/ 102 h 3199"/>
              <a:gd name="T108" fmla="*/ 221 w 2076"/>
              <a:gd name="T109" fmla="*/ 205 h 319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076" h="3199">
                <a:moveTo>
                  <a:pt x="221" y="205"/>
                </a:moveTo>
                <a:lnTo>
                  <a:pt x="213" y="209"/>
                </a:lnTo>
                <a:lnTo>
                  <a:pt x="198" y="217"/>
                </a:lnTo>
                <a:lnTo>
                  <a:pt x="198" y="250"/>
                </a:lnTo>
                <a:lnTo>
                  <a:pt x="198" y="323"/>
                </a:lnTo>
                <a:lnTo>
                  <a:pt x="198" y="422"/>
                </a:lnTo>
                <a:lnTo>
                  <a:pt x="198" y="537"/>
                </a:lnTo>
                <a:lnTo>
                  <a:pt x="198" y="653"/>
                </a:lnTo>
                <a:lnTo>
                  <a:pt x="198" y="759"/>
                </a:lnTo>
                <a:lnTo>
                  <a:pt x="198" y="840"/>
                </a:lnTo>
                <a:lnTo>
                  <a:pt x="198" y="887"/>
                </a:lnTo>
                <a:lnTo>
                  <a:pt x="226" y="874"/>
                </a:lnTo>
                <a:lnTo>
                  <a:pt x="254" y="860"/>
                </a:lnTo>
                <a:lnTo>
                  <a:pt x="276" y="849"/>
                </a:lnTo>
                <a:lnTo>
                  <a:pt x="284" y="845"/>
                </a:lnTo>
                <a:lnTo>
                  <a:pt x="320" y="824"/>
                </a:lnTo>
                <a:lnTo>
                  <a:pt x="377" y="793"/>
                </a:lnTo>
                <a:lnTo>
                  <a:pt x="412" y="775"/>
                </a:lnTo>
                <a:lnTo>
                  <a:pt x="453" y="755"/>
                </a:lnTo>
                <a:lnTo>
                  <a:pt x="496" y="735"/>
                </a:lnTo>
                <a:lnTo>
                  <a:pt x="544" y="714"/>
                </a:lnTo>
                <a:lnTo>
                  <a:pt x="593" y="695"/>
                </a:lnTo>
                <a:lnTo>
                  <a:pt x="645" y="675"/>
                </a:lnTo>
                <a:lnTo>
                  <a:pt x="700" y="656"/>
                </a:lnTo>
                <a:lnTo>
                  <a:pt x="755" y="640"/>
                </a:lnTo>
                <a:lnTo>
                  <a:pt x="782" y="633"/>
                </a:lnTo>
                <a:lnTo>
                  <a:pt x="812" y="626"/>
                </a:lnTo>
                <a:lnTo>
                  <a:pt x="840" y="620"/>
                </a:lnTo>
                <a:lnTo>
                  <a:pt x="869" y="614"/>
                </a:lnTo>
                <a:lnTo>
                  <a:pt x="898" y="609"/>
                </a:lnTo>
                <a:lnTo>
                  <a:pt x="926" y="606"/>
                </a:lnTo>
                <a:lnTo>
                  <a:pt x="955" y="602"/>
                </a:lnTo>
                <a:lnTo>
                  <a:pt x="983" y="600"/>
                </a:lnTo>
                <a:lnTo>
                  <a:pt x="1006" y="599"/>
                </a:lnTo>
                <a:lnTo>
                  <a:pt x="1029" y="600"/>
                </a:lnTo>
                <a:lnTo>
                  <a:pt x="1051" y="601"/>
                </a:lnTo>
                <a:lnTo>
                  <a:pt x="1073" y="603"/>
                </a:lnTo>
                <a:lnTo>
                  <a:pt x="1094" y="607"/>
                </a:lnTo>
                <a:lnTo>
                  <a:pt x="1116" y="611"/>
                </a:lnTo>
                <a:lnTo>
                  <a:pt x="1137" y="616"/>
                </a:lnTo>
                <a:lnTo>
                  <a:pt x="1157" y="623"/>
                </a:lnTo>
                <a:lnTo>
                  <a:pt x="1177" y="629"/>
                </a:lnTo>
                <a:lnTo>
                  <a:pt x="1196" y="638"/>
                </a:lnTo>
                <a:lnTo>
                  <a:pt x="1215" y="647"/>
                </a:lnTo>
                <a:lnTo>
                  <a:pt x="1232" y="656"/>
                </a:lnTo>
                <a:lnTo>
                  <a:pt x="1249" y="668"/>
                </a:lnTo>
                <a:lnTo>
                  <a:pt x="1267" y="679"/>
                </a:lnTo>
                <a:lnTo>
                  <a:pt x="1282" y="692"/>
                </a:lnTo>
                <a:lnTo>
                  <a:pt x="1297" y="706"/>
                </a:lnTo>
                <a:lnTo>
                  <a:pt x="1309" y="717"/>
                </a:lnTo>
                <a:lnTo>
                  <a:pt x="1319" y="729"/>
                </a:lnTo>
                <a:lnTo>
                  <a:pt x="1330" y="741"/>
                </a:lnTo>
                <a:lnTo>
                  <a:pt x="1340" y="754"/>
                </a:lnTo>
                <a:lnTo>
                  <a:pt x="1348" y="768"/>
                </a:lnTo>
                <a:lnTo>
                  <a:pt x="1357" y="781"/>
                </a:lnTo>
                <a:lnTo>
                  <a:pt x="1364" y="795"/>
                </a:lnTo>
                <a:lnTo>
                  <a:pt x="1371" y="810"/>
                </a:lnTo>
                <a:lnTo>
                  <a:pt x="1376" y="824"/>
                </a:lnTo>
                <a:lnTo>
                  <a:pt x="1382" y="839"/>
                </a:lnTo>
                <a:lnTo>
                  <a:pt x="1386" y="854"/>
                </a:lnTo>
                <a:lnTo>
                  <a:pt x="1389" y="871"/>
                </a:lnTo>
                <a:lnTo>
                  <a:pt x="1392" y="886"/>
                </a:lnTo>
                <a:lnTo>
                  <a:pt x="1395" y="902"/>
                </a:lnTo>
                <a:lnTo>
                  <a:pt x="1396" y="918"/>
                </a:lnTo>
                <a:lnTo>
                  <a:pt x="1397" y="934"/>
                </a:lnTo>
                <a:lnTo>
                  <a:pt x="1396" y="961"/>
                </a:lnTo>
                <a:lnTo>
                  <a:pt x="1394" y="987"/>
                </a:lnTo>
                <a:lnTo>
                  <a:pt x="1391" y="1012"/>
                </a:lnTo>
                <a:lnTo>
                  <a:pt x="1387" y="1035"/>
                </a:lnTo>
                <a:lnTo>
                  <a:pt x="1383" y="1059"/>
                </a:lnTo>
                <a:lnTo>
                  <a:pt x="1376" y="1082"/>
                </a:lnTo>
                <a:lnTo>
                  <a:pt x="1369" y="1104"/>
                </a:lnTo>
                <a:lnTo>
                  <a:pt x="1361" y="1125"/>
                </a:lnTo>
                <a:lnTo>
                  <a:pt x="1353" y="1146"/>
                </a:lnTo>
                <a:lnTo>
                  <a:pt x="1343" y="1167"/>
                </a:lnTo>
                <a:lnTo>
                  <a:pt x="1332" y="1186"/>
                </a:lnTo>
                <a:lnTo>
                  <a:pt x="1320" y="1206"/>
                </a:lnTo>
                <a:lnTo>
                  <a:pt x="1309" y="1224"/>
                </a:lnTo>
                <a:lnTo>
                  <a:pt x="1295" y="1242"/>
                </a:lnTo>
                <a:lnTo>
                  <a:pt x="1282" y="1260"/>
                </a:lnTo>
                <a:lnTo>
                  <a:pt x="1267" y="1277"/>
                </a:lnTo>
                <a:lnTo>
                  <a:pt x="1252" y="1294"/>
                </a:lnTo>
                <a:lnTo>
                  <a:pt x="1235" y="1310"/>
                </a:lnTo>
                <a:lnTo>
                  <a:pt x="1218" y="1326"/>
                </a:lnTo>
                <a:lnTo>
                  <a:pt x="1201" y="1341"/>
                </a:lnTo>
                <a:lnTo>
                  <a:pt x="1165" y="1373"/>
                </a:lnTo>
                <a:lnTo>
                  <a:pt x="1127" y="1402"/>
                </a:lnTo>
                <a:lnTo>
                  <a:pt x="1087" y="1431"/>
                </a:lnTo>
                <a:lnTo>
                  <a:pt x="1045" y="1459"/>
                </a:lnTo>
                <a:lnTo>
                  <a:pt x="1001" y="1486"/>
                </a:lnTo>
                <a:lnTo>
                  <a:pt x="957" y="1514"/>
                </a:lnTo>
                <a:lnTo>
                  <a:pt x="902" y="1547"/>
                </a:lnTo>
                <a:lnTo>
                  <a:pt x="848" y="1581"/>
                </a:lnTo>
                <a:lnTo>
                  <a:pt x="796" y="1614"/>
                </a:lnTo>
                <a:lnTo>
                  <a:pt x="746" y="1648"/>
                </a:lnTo>
                <a:lnTo>
                  <a:pt x="696" y="1683"/>
                </a:lnTo>
                <a:lnTo>
                  <a:pt x="649" y="1717"/>
                </a:lnTo>
                <a:lnTo>
                  <a:pt x="603" y="1752"/>
                </a:lnTo>
                <a:lnTo>
                  <a:pt x="558" y="1789"/>
                </a:lnTo>
                <a:lnTo>
                  <a:pt x="515" y="1824"/>
                </a:lnTo>
                <a:lnTo>
                  <a:pt x="473" y="1862"/>
                </a:lnTo>
                <a:lnTo>
                  <a:pt x="433" y="1900"/>
                </a:lnTo>
                <a:lnTo>
                  <a:pt x="394" y="1938"/>
                </a:lnTo>
                <a:lnTo>
                  <a:pt x="358" y="1977"/>
                </a:lnTo>
                <a:lnTo>
                  <a:pt x="322" y="2018"/>
                </a:lnTo>
                <a:lnTo>
                  <a:pt x="289" y="2060"/>
                </a:lnTo>
                <a:lnTo>
                  <a:pt x="258" y="2102"/>
                </a:lnTo>
                <a:lnTo>
                  <a:pt x="227" y="2146"/>
                </a:lnTo>
                <a:lnTo>
                  <a:pt x="198" y="2190"/>
                </a:lnTo>
                <a:lnTo>
                  <a:pt x="171" y="2237"/>
                </a:lnTo>
                <a:lnTo>
                  <a:pt x="147" y="2284"/>
                </a:lnTo>
                <a:lnTo>
                  <a:pt x="124" y="2334"/>
                </a:lnTo>
                <a:lnTo>
                  <a:pt x="103" y="2384"/>
                </a:lnTo>
                <a:lnTo>
                  <a:pt x="84" y="2436"/>
                </a:lnTo>
                <a:lnTo>
                  <a:pt x="67" y="2489"/>
                </a:lnTo>
                <a:lnTo>
                  <a:pt x="51" y="2545"/>
                </a:lnTo>
                <a:lnTo>
                  <a:pt x="38" y="2602"/>
                </a:lnTo>
                <a:lnTo>
                  <a:pt x="26" y="2660"/>
                </a:lnTo>
                <a:lnTo>
                  <a:pt x="18" y="2722"/>
                </a:lnTo>
                <a:lnTo>
                  <a:pt x="10" y="2784"/>
                </a:lnTo>
                <a:lnTo>
                  <a:pt x="5" y="2849"/>
                </a:lnTo>
                <a:lnTo>
                  <a:pt x="2" y="2915"/>
                </a:lnTo>
                <a:lnTo>
                  <a:pt x="0" y="2983"/>
                </a:lnTo>
                <a:lnTo>
                  <a:pt x="0" y="2992"/>
                </a:lnTo>
                <a:lnTo>
                  <a:pt x="0" y="3012"/>
                </a:lnTo>
                <a:lnTo>
                  <a:pt x="0" y="3042"/>
                </a:lnTo>
                <a:lnTo>
                  <a:pt x="0" y="3077"/>
                </a:lnTo>
                <a:lnTo>
                  <a:pt x="0" y="3114"/>
                </a:lnTo>
                <a:lnTo>
                  <a:pt x="0" y="3149"/>
                </a:lnTo>
                <a:lnTo>
                  <a:pt x="2" y="3178"/>
                </a:lnTo>
                <a:lnTo>
                  <a:pt x="2" y="3199"/>
                </a:lnTo>
                <a:lnTo>
                  <a:pt x="31" y="3199"/>
                </a:lnTo>
                <a:lnTo>
                  <a:pt x="96" y="3199"/>
                </a:lnTo>
                <a:lnTo>
                  <a:pt x="195" y="3199"/>
                </a:lnTo>
                <a:lnTo>
                  <a:pt x="321" y="3199"/>
                </a:lnTo>
                <a:lnTo>
                  <a:pt x="467" y="3199"/>
                </a:lnTo>
                <a:lnTo>
                  <a:pt x="631" y="3199"/>
                </a:lnTo>
                <a:lnTo>
                  <a:pt x="804" y="3199"/>
                </a:lnTo>
                <a:lnTo>
                  <a:pt x="983" y="3199"/>
                </a:lnTo>
                <a:lnTo>
                  <a:pt x="1162" y="3199"/>
                </a:lnTo>
                <a:lnTo>
                  <a:pt x="1335" y="3199"/>
                </a:lnTo>
                <a:lnTo>
                  <a:pt x="1498" y="3199"/>
                </a:lnTo>
                <a:lnTo>
                  <a:pt x="1645" y="3199"/>
                </a:lnTo>
                <a:lnTo>
                  <a:pt x="1770" y="3199"/>
                </a:lnTo>
                <a:lnTo>
                  <a:pt x="1869" y="3199"/>
                </a:lnTo>
                <a:lnTo>
                  <a:pt x="1936" y="3199"/>
                </a:lnTo>
                <a:lnTo>
                  <a:pt x="1965" y="3199"/>
                </a:lnTo>
                <a:lnTo>
                  <a:pt x="1965" y="2593"/>
                </a:lnTo>
                <a:lnTo>
                  <a:pt x="748" y="2593"/>
                </a:lnTo>
                <a:lnTo>
                  <a:pt x="756" y="2564"/>
                </a:lnTo>
                <a:lnTo>
                  <a:pt x="766" y="2528"/>
                </a:lnTo>
                <a:lnTo>
                  <a:pt x="778" y="2492"/>
                </a:lnTo>
                <a:lnTo>
                  <a:pt x="785" y="2475"/>
                </a:lnTo>
                <a:lnTo>
                  <a:pt x="792" y="2458"/>
                </a:lnTo>
                <a:lnTo>
                  <a:pt x="800" y="2440"/>
                </a:lnTo>
                <a:lnTo>
                  <a:pt x="808" y="2423"/>
                </a:lnTo>
                <a:lnTo>
                  <a:pt x="817" y="2407"/>
                </a:lnTo>
                <a:lnTo>
                  <a:pt x="826" y="2390"/>
                </a:lnTo>
                <a:lnTo>
                  <a:pt x="835" y="2374"/>
                </a:lnTo>
                <a:lnTo>
                  <a:pt x="846" y="2357"/>
                </a:lnTo>
                <a:lnTo>
                  <a:pt x="869" y="2326"/>
                </a:lnTo>
                <a:lnTo>
                  <a:pt x="892" y="2295"/>
                </a:lnTo>
                <a:lnTo>
                  <a:pt x="919" y="2265"/>
                </a:lnTo>
                <a:lnTo>
                  <a:pt x="948" y="2235"/>
                </a:lnTo>
                <a:lnTo>
                  <a:pt x="979" y="2204"/>
                </a:lnTo>
                <a:lnTo>
                  <a:pt x="1014" y="2175"/>
                </a:lnTo>
                <a:lnTo>
                  <a:pt x="1050" y="2145"/>
                </a:lnTo>
                <a:lnTo>
                  <a:pt x="1089" y="2116"/>
                </a:lnTo>
                <a:lnTo>
                  <a:pt x="1131" y="2087"/>
                </a:lnTo>
                <a:lnTo>
                  <a:pt x="1176" y="2058"/>
                </a:lnTo>
                <a:lnTo>
                  <a:pt x="1189" y="2050"/>
                </a:lnTo>
                <a:lnTo>
                  <a:pt x="1224" y="2029"/>
                </a:lnTo>
                <a:lnTo>
                  <a:pt x="1273" y="1999"/>
                </a:lnTo>
                <a:lnTo>
                  <a:pt x="1329" y="1963"/>
                </a:lnTo>
                <a:lnTo>
                  <a:pt x="1385" y="1929"/>
                </a:lnTo>
                <a:lnTo>
                  <a:pt x="1433" y="1898"/>
                </a:lnTo>
                <a:lnTo>
                  <a:pt x="1468" y="1877"/>
                </a:lnTo>
                <a:lnTo>
                  <a:pt x="1482" y="1869"/>
                </a:lnTo>
                <a:lnTo>
                  <a:pt x="1514" y="1848"/>
                </a:lnTo>
                <a:lnTo>
                  <a:pt x="1547" y="1826"/>
                </a:lnTo>
                <a:lnTo>
                  <a:pt x="1579" y="1804"/>
                </a:lnTo>
                <a:lnTo>
                  <a:pt x="1610" y="1780"/>
                </a:lnTo>
                <a:lnTo>
                  <a:pt x="1640" y="1756"/>
                </a:lnTo>
                <a:lnTo>
                  <a:pt x="1669" y="1731"/>
                </a:lnTo>
                <a:lnTo>
                  <a:pt x="1697" y="1706"/>
                </a:lnTo>
                <a:lnTo>
                  <a:pt x="1725" y="1680"/>
                </a:lnTo>
                <a:lnTo>
                  <a:pt x="1751" y="1653"/>
                </a:lnTo>
                <a:lnTo>
                  <a:pt x="1776" y="1625"/>
                </a:lnTo>
                <a:lnTo>
                  <a:pt x="1801" y="1597"/>
                </a:lnTo>
                <a:lnTo>
                  <a:pt x="1825" y="1568"/>
                </a:lnTo>
                <a:lnTo>
                  <a:pt x="1847" y="1539"/>
                </a:lnTo>
                <a:lnTo>
                  <a:pt x="1869" y="1510"/>
                </a:lnTo>
                <a:lnTo>
                  <a:pt x="1891" y="1479"/>
                </a:lnTo>
                <a:lnTo>
                  <a:pt x="1910" y="1448"/>
                </a:lnTo>
                <a:lnTo>
                  <a:pt x="1929" y="1418"/>
                </a:lnTo>
                <a:lnTo>
                  <a:pt x="1946" y="1386"/>
                </a:lnTo>
                <a:lnTo>
                  <a:pt x="1963" y="1354"/>
                </a:lnTo>
                <a:lnTo>
                  <a:pt x="1979" y="1322"/>
                </a:lnTo>
                <a:lnTo>
                  <a:pt x="1993" y="1290"/>
                </a:lnTo>
                <a:lnTo>
                  <a:pt x="2007" y="1256"/>
                </a:lnTo>
                <a:lnTo>
                  <a:pt x="2019" y="1224"/>
                </a:lnTo>
                <a:lnTo>
                  <a:pt x="2029" y="1191"/>
                </a:lnTo>
                <a:lnTo>
                  <a:pt x="2040" y="1157"/>
                </a:lnTo>
                <a:lnTo>
                  <a:pt x="2049" y="1123"/>
                </a:lnTo>
                <a:lnTo>
                  <a:pt x="2056" y="1089"/>
                </a:lnTo>
                <a:lnTo>
                  <a:pt x="2062" y="1055"/>
                </a:lnTo>
                <a:lnTo>
                  <a:pt x="2067" y="1020"/>
                </a:lnTo>
                <a:lnTo>
                  <a:pt x="2071" y="987"/>
                </a:lnTo>
                <a:lnTo>
                  <a:pt x="2073" y="953"/>
                </a:lnTo>
                <a:lnTo>
                  <a:pt x="2074" y="918"/>
                </a:lnTo>
                <a:lnTo>
                  <a:pt x="2076" y="895"/>
                </a:lnTo>
                <a:lnTo>
                  <a:pt x="2074" y="850"/>
                </a:lnTo>
                <a:lnTo>
                  <a:pt x="2071" y="806"/>
                </a:lnTo>
                <a:lnTo>
                  <a:pt x="2067" y="762"/>
                </a:lnTo>
                <a:lnTo>
                  <a:pt x="2059" y="719"/>
                </a:lnTo>
                <a:lnTo>
                  <a:pt x="2052" y="677"/>
                </a:lnTo>
                <a:lnTo>
                  <a:pt x="2041" y="636"/>
                </a:lnTo>
                <a:lnTo>
                  <a:pt x="2029" y="596"/>
                </a:lnTo>
                <a:lnTo>
                  <a:pt x="2015" y="556"/>
                </a:lnTo>
                <a:lnTo>
                  <a:pt x="1999" y="518"/>
                </a:lnTo>
                <a:lnTo>
                  <a:pt x="1982" y="482"/>
                </a:lnTo>
                <a:lnTo>
                  <a:pt x="1963" y="445"/>
                </a:lnTo>
                <a:lnTo>
                  <a:pt x="1941" y="411"/>
                </a:lnTo>
                <a:lnTo>
                  <a:pt x="1918" y="376"/>
                </a:lnTo>
                <a:lnTo>
                  <a:pt x="1894" y="344"/>
                </a:lnTo>
                <a:lnTo>
                  <a:pt x="1868" y="313"/>
                </a:lnTo>
                <a:lnTo>
                  <a:pt x="1840" y="282"/>
                </a:lnTo>
                <a:lnTo>
                  <a:pt x="1823" y="265"/>
                </a:lnTo>
                <a:lnTo>
                  <a:pt x="1804" y="249"/>
                </a:lnTo>
                <a:lnTo>
                  <a:pt x="1786" y="233"/>
                </a:lnTo>
                <a:lnTo>
                  <a:pt x="1768" y="217"/>
                </a:lnTo>
                <a:lnTo>
                  <a:pt x="1750" y="203"/>
                </a:lnTo>
                <a:lnTo>
                  <a:pt x="1729" y="188"/>
                </a:lnTo>
                <a:lnTo>
                  <a:pt x="1710" y="174"/>
                </a:lnTo>
                <a:lnTo>
                  <a:pt x="1689" y="161"/>
                </a:lnTo>
                <a:lnTo>
                  <a:pt x="1668" y="148"/>
                </a:lnTo>
                <a:lnTo>
                  <a:pt x="1647" y="135"/>
                </a:lnTo>
                <a:lnTo>
                  <a:pt x="1626" y="123"/>
                </a:lnTo>
                <a:lnTo>
                  <a:pt x="1603" y="112"/>
                </a:lnTo>
                <a:lnTo>
                  <a:pt x="1581" y="101"/>
                </a:lnTo>
                <a:lnTo>
                  <a:pt x="1558" y="91"/>
                </a:lnTo>
                <a:lnTo>
                  <a:pt x="1534" y="81"/>
                </a:lnTo>
                <a:lnTo>
                  <a:pt x="1511" y="72"/>
                </a:lnTo>
                <a:lnTo>
                  <a:pt x="1486" y="64"/>
                </a:lnTo>
                <a:lnTo>
                  <a:pt x="1461" y="55"/>
                </a:lnTo>
                <a:lnTo>
                  <a:pt x="1437" y="48"/>
                </a:lnTo>
                <a:lnTo>
                  <a:pt x="1412" y="41"/>
                </a:lnTo>
                <a:lnTo>
                  <a:pt x="1386" y="35"/>
                </a:lnTo>
                <a:lnTo>
                  <a:pt x="1359" y="29"/>
                </a:lnTo>
                <a:lnTo>
                  <a:pt x="1333" y="24"/>
                </a:lnTo>
                <a:lnTo>
                  <a:pt x="1306" y="18"/>
                </a:lnTo>
                <a:lnTo>
                  <a:pt x="1278" y="14"/>
                </a:lnTo>
                <a:lnTo>
                  <a:pt x="1252" y="11"/>
                </a:lnTo>
                <a:lnTo>
                  <a:pt x="1224" y="8"/>
                </a:lnTo>
                <a:lnTo>
                  <a:pt x="1195" y="5"/>
                </a:lnTo>
                <a:lnTo>
                  <a:pt x="1167" y="3"/>
                </a:lnTo>
                <a:lnTo>
                  <a:pt x="1137" y="1"/>
                </a:lnTo>
                <a:lnTo>
                  <a:pt x="1107" y="1"/>
                </a:lnTo>
                <a:lnTo>
                  <a:pt x="1078" y="0"/>
                </a:lnTo>
                <a:lnTo>
                  <a:pt x="1026" y="1"/>
                </a:lnTo>
                <a:lnTo>
                  <a:pt x="972" y="4"/>
                </a:lnTo>
                <a:lnTo>
                  <a:pt x="917" y="9"/>
                </a:lnTo>
                <a:lnTo>
                  <a:pt x="862" y="15"/>
                </a:lnTo>
                <a:lnTo>
                  <a:pt x="806" y="23"/>
                </a:lnTo>
                <a:lnTo>
                  <a:pt x="749" y="32"/>
                </a:lnTo>
                <a:lnTo>
                  <a:pt x="693" y="43"/>
                </a:lnTo>
                <a:lnTo>
                  <a:pt x="637" y="56"/>
                </a:lnTo>
                <a:lnTo>
                  <a:pt x="581" y="70"/>
                </a:lnTo>
                <a:lnTo>
                  <a:pt x="526" y="85"/>
                </a:lnTo>
                <a:lnTo>
                  <a:pt x="472" y="102"/>
                </a:lnTo>
                <a:lnTo>
                  <a:pt x="419" y="121"/>
                </a:lnTo>
                <a:lnTo>
                  <a:pt x="367" y="140"/>
                </a:lnTo>
                <a:lnTo>
                  <a:pt x="317" y="161"/>
                </a:lnTo>
                <a:lnTo>
                  <a:pt x="267" y="182"/>
                </a:lnTo>
                <a:lnTo>
                  <a:pt x="221" y="205"/>
                </a:lnTo>
                <a:close/>
              </a:path>
            </a:pathLst>
          </a:custGeom>
          <a:solidFill>
            <a:srgbClr val="FC1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3" name="Freeform 16"/>
          <p:cNvSpPr>
            <a:spLocks/>
          </p:cNvSpPr>
          <p:nvPr/>
        </p:nvSpPr>
        <p:spPr bwMode="auto">
          <a:xfrm>
            <a:off x="8304213" y="763588"/>
            <a:ext cx="314325" cy="382587"/>
          </a:xfrm>
          <a:custGeom>
            <a:avLst/>
            <a:gdLst>
              <a:gd name="T0" fmla="*/ 1260 w 2570"/>
              <a:gd name="T1" fmla="*/ 0 h 3141"/>
              <a:gd name="T2" fmla="*/ 1244 w 2570"/>
              <a:gd name="T3" fmla="*/ 26 h 3141"/>
              <a:gd name="T4" fmla="*/ 1202 w 2570"/>
              <a:gd name="T5" fmla="*/ 91 h 3141"/>
              <a:gd name="T6" fmla="*/ 1139 w 2570"/>
              <a:gd name="T7" fmla="*/ 189 h 3141"/>
              <a:gd name="T8" fmla="*/ 1057 w 2570"/>
              <a:gd name="T9" fmla="*/ 316 h 3141"/>
              <a:gd name="T10" fmla="*/ 963 w 2570"/>
              <a:gd name="T11" fmla="*/ 466 h 3141"/>
              <a:gd name="T12" fmla="*/ 857 w 2570"/>
              <a:gd name="T13" fmla="*/ 632 h 3141"/>
              <a:gd name="T14" fmla="*/ 744 w 2570"/>
              <a:gd name="T15" fmla="*/ 810 h 3141"/>
              <a:gd name="T16" fmla="*/ 627 w 2570"/>
              <a:gd name="T17" fmla="*/ 992 h 3141"/>
              <a:gd name="T18" fmla="*/ 511 w 2570"/>
              <a:gd name="T19" fmla="*/ 1175 h 3141"/>
              <a:gd name="T20" fmla="*/ 398 w 2570"/>
              <a:gd name="T21" fmla="*/ 1352 h 3141"/>
              <a:gd name="T22" fmla="*/ 293 w 2570"/>
              <a:gd name="T23" fmla="*/ 1518 h 3141"/>
              <a:gd name="T24" fmla="*/ 198 w 2570"/>
              <a:gd name="T25" fmla="*/ 1666 h 3141"/>
              <a:gd name="T26" fmla="*/ 118 w 2570"/>
              <a:gd name="T27" fmla="*/ 1792 h 3141"/>
              <a:gd name="T28" fmla="*/ 56 w 2570"/>
              <a:gd name="T29" fmla="*/ 1890 h 3141"/>
              <a:gd name="T30" fmla="*/ 15 w 2570"/>
              <a:gd name="T31" fmla="*/ 1953 h 3141"/>
              <a:gd name="T32" fmla="*/ 0 w 2570"/>
              <a:gd name="T33" fmla="*/ 1978 h 3141"/>
              <a:gd name="T34" fmla="*/ 0 w 2570"/>
              <a:gd name="T35" fmla="*/ 2528 h 3141"/>
              <a:gd name="T36" fmla="*/ 1397 w 2570"/>
              <a:gd name="T37" fmla="*/ 2528 h 3141"/>
              <a:gd name="T38" fmla="*/ 1397 w 2570"/>
              <a:gd name="T39" fmla="*/ 3141 h 3141"/>
              <a:gd name="T40" fmla="*/ 1982 w 2570"/>
              <a:gd name="T41" fmla="*/ 3141 h 3141"/>
              <a:gd name="T42" fmla="*/ 1982 w 2570"/>
              <a:gd name="T43" fmla="*/ 2528 h 3141"/>
              <a:gd name="T44" fmla="*/ 2367 w 2570"/>
              <a:gd name="T45" fmla="*/ 2528 h 3141"/>
              <a:gd name="T46" fmla="*/ 2570 w 2570"/>
              <a:gd name="T47" fmla="*/ 1925 h 3141"/>
              <a:gd name="T48" fmla="*/ 1982 w 2570"/>
              <a:gd name="T49" fmla="*/ 1925 h 3141"/>
              <a:gd name="T50" fmla="*/ 1982 w 2570"/>
              <a:gd name="T51" fmla="*/ 1307 h 3141"/>
              <a:gd name="T52" fmla="*/ 1397 w 2570"/>
              <a:gd name="T53" fmla="*/ 1307 h 3141"/>
              <a:gd name="T54" fmla="*/ 1397 w 2570"/>
              <a:gd name="T55" fmla="*/ 1925 h 3141"/>
              <a:gd name="T56" fmla="*/ 707 w 2570"/>
              <a:gd name="T57" fmla="*/ 1925 h 3141"/>
              <a:gd name="T58" fmla="*/ 727 w 2570"/>
              <a:gd name="T59" fmla="*/ 1892 h 3141"/>
              <a:gd name="T60" fmla="*/ 767 w 2570"/>
              <a:gd name="T61" fmla="*/ 1828 h 3141"/>
              <a:gd name="T62" fmla="*/ 823 w 2570"/>
              <a:gd name="T63" fmla="*/ 1737 h 3141"/>
              <a:gd name="T64" fmla="*/ 895 w 2570"/>
              <a:gd name="T65" fmla="*/ 1624 h 3141"/>
              <a:gd name="T66" fmla="*/ 978 w 2570"/>
              <a:gd name="T67" fmla="*/ 1493 h 3141"/>
              <a:gd name="T68" fmla="*/ 1070 w 2570"/>
              <a:gd name="T69" fmla="*/ 1347 h 3141"/>
              <a:gd name="T70" fmla="*/ 1169 w 2570"/>
              <a:gd name="T71" fmla="*/ 1191 h 3141"/>
              <a:gd name="T72" fmla="*/ 1273 w 2570"/>
              <a:gd name="T73" fmla="*/ 1029 h 3141"/>
              <a:gd name="T74" fmla="*/ 1377 w 2570"/>
              <a:gd name="T75" fmla="*/ 864 h 3141"/>
              <a:gd name="T76" fmla="*/ 1479 w 2570"/>
              <a:gd name="T77" fmla="*/ 702 h 3141"/>
              <a:gd name="T78" fmla="*/ 1578 w 2570"/>
              <a:gd name="T79" fmla="*/ 545 h 3141"/>
              <a:gd name="T80" fmla="*/ 1672 w 2570"/>
              <a:gd name="T81" fmla="*/ 399 h 3141"/>
              <a:gd name="T82" fmla="*/ 1755 w 2570"/>
              <a:gd name="T83" fmla="*/ 268 h 3141"/>
              <a:gd name="T84" fmla="*/ 1827 w 2570"/>
              <a:gd name="T85" fmla="*/ 155 h 3141"/>
              <a:gd name="T86" fmla="*/ 1885 w 2570"/>
              <a:gd name="T87" fmla="*/ 64 h 3141"/>
              <a:gd name="T88" fmla="*/ 1926 w 2570"/>
              <a:gd name="T89" fmla="*/ 0 h 3141"/>
              <a:gd name="T90" fmla="*/ 1260 w 2570"/>
              <a:gd name="T91" fmla="*/ 0 h 314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70" h="3141">
                <a:moveTo>
                  <a:pt x="1260" y="0"/>
                </a:moveTo>
                <a:lnTo>
                  <a:pt x="1244" y="26"/>
                </a:lnTo>
                <a:lnTo>
                  <a:pt x="1202" y="91"/>
                </a:lnTo>
                <a:lnTo>
                  <a:pt x="1139" y="189"/>
                </a:lnTo>
                <a:lnTo>
                  <a:pt x="1057" y="316"/>
                </a:lnTo>
                <a:lnTo>
                  <a:pt x="963" y="466"/>
                </a:lnTo>
                <a:lnTo>
                  <a:pt x="857" y="632"/>
                </a:lnTo>
                <a:lnTo>
                  <a:pt x="744" y="810"/>
                </a:lnTo>
                <a:lnTo>
                  <a:pt x="627" y="992"/>
                </a:lnTo>
                <a:lnTo>
                  <a:pt x="511" y="1175"/>
                </a:lnTo>
                <a:lnTo>
                  <a:pt x="398" y="1352"/>
                </a:lnTo>
                <a:lnTo>
                  <a:pt x="293" y="1518"/>
                </a:lnTo>
                <a:lnTo>
                  <a:pt x="198" y="1666"/>
                </a:lnTo>
                <a:lnTo>
                  <a:pt x="118" y="1792"/>
                </a:lnTo>
                <a:lnTo>
                  <a:pt x="56" y="1890"/>
                </a:lnTo>
                <a:lnTo>
                  <a:pt x="15" y="1953"/>
                </a:lnTo>
                <a:lnTo>
                  <a:pt x="0" y="1978"/>
                </a:lnTo>
                <a:lnTo>
                  <a:pt x="0" y="2528"/>
                </a:lnTo>
                <a:lnTo>
                  <a:pt x="1397" y="2528"/>
                </a:lnTo>
                <a:lnTo>
                  <a:pt x="1397" y="3141"/>
                </a:lnTo>
                <a:lnTo>
                  <a:pt x="1982" y="3141"/>
                </a:lnTo>
                <a:lnTo>
                  <a:pt x="1982" y="2528"/>
                </a:lnTo>
                <a:lnTo>
                  <a:pt x="2367" y="2528"/>
                </a:lnTo>
                <a:lnTo>
                  <a:pt x="2570" y="1925"/>
                </a:lnTo>
                <a:lnTo>
                  <a:pt x="1982" y="1925"/>
                </a:lnTo>
                <a:lnTo>
                  <a:pt x="1982" y="1307"/>
                </a:lnTo>
                <a:lnTo>
                  <a:pt x="1397" y="1307"/>
                </a:lnTo>
                <a:lnTo>
                  <a:pt x="1397" y="1925"/>
                </a:lnTo>
                <a:lnTo>
                  <a:pt x="707" y="1925"/>
                </a:lnTo>
                <a:lnTo>
                  <a:pt x="727" y="1892"/>
                </a:lnTo>
                <a:lnTo>
                  <a:pt x="767" y="1828"/>
                </a:lnTo>
                <a:lnTo>
                  <a:pt x="823" y="1737"/>
                </a:lnTo>
                <a:lnTo>
                  <a:pt x="895" y="1624"/>
                </a:lnTo>
                <a:lnTo>
                  <a:pt x="978" y="1493"/>
                </a:lnTo>
                <a:lnTo>
                  <a:pt x="1070" y="1347"/>
                </a:lnTo>
                <a:lnTo>
                  <a:pt x="1169" y="1191"/>
                </a:lnTo>
                <a:lnTo>
                  <a:pt x="1273" y="1029"/>
                </a:lnTo>
                <a:lnTo>
                  <a:pt x="1377" y="864"/>
                </a:lnTo>
                <a:lnTo>
                  <a:pt x="1479" y="702"/>
                </a:lnTo>
                <a:lnTo>
                  <a:pt x="1578" y="545"/>
                </a:lnTo>
                <a:lnTo>
                  <a:pt x="1672" y="399"/>
                </a:lnTo>
                <a:lnTo>
                  <a:pt x="1755" y="268"/>
                </a:lnTo>
                <a:lnTo>
                  <a:pt x="1827" y="155"/>
                </a:lnTo>
                <a:lnTo>
                  <a:pt x="1885" y="64"/>
                </a:lnTo>
                <a:lnTo>
                  <a:pt x="1926" y="0"/>
                </a:lnTo>
                <a:lnTo>
                  <a:pt x="1260" y="0"/>
                </a:lnTo>
                <a:close/>
              </a:path>
            </a:pathLst>
          </a:custGeom>
          <a:solidFill>
            <a:srgbClr val="FC1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179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007" r:id="rId1"/>
    <p:sldLayoutId id="2147493008" r:id="rId2"/>
    <p:sldLayoutId id="2147493009" r:id="rId3"/>
    <p:sldLayoutId id="2147493010" r:id="rId4"/>
    <p:sldLayoutId id="2147493011" r:id="rId5"/>
    <p:sldLayoutId id="2147493012" r:id="rId6"/>
    <p:sldLayoutId id="2147493013" r:id="rId7"/>
    <p:sldLayoutId id="2147493014" r:id="rId8"/>
    <p:sldLayoutId id="2147493015" r:id="rId9"/>
    <p:sldLayoutId id="2147493016" r:id="rId10"/>
    <p:sldLayoutId id="2147493017" r:id="rId11"/>
    <p:sldLayoutId id="2147493018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90299" y="1052736"/>
            <a:ext cx="77665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 smtClean="0"/>
          </a:p>
        </p:txBody>
      </p:sp>
      <p:sp>
        <p:nvSpPr>
          <p:cNvPr id="1027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1662" y="1681163"/>
            <a:ext cx="7768004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2"/>
            <a:endParaRPr lang="ru-RU" dirty="0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568" y="0"/>
            <a:ext cx="9144000" cy="693738"/>
          </a:xfrm>
          <a:prstGeom prst="rect">
            <a:avLst/>
          </a:prstGeom>
          <a:solidFill>
            <a:srgbClr val="D4E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9" tIns="41985" rIns="83969" bIns="41985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FontTx/>
              <a:buChar char="•"/>
            </a:pPr>
            <a:endParaRPr lang="ru-RU" sz="1800">
              <a:solidFill>
                <a:prstClr val="black"/>
              </a:solidFill>
              <a:latin typeface="Arial Unicode M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6327D8A-7AA7-40DC-B3CD-A8413D831AA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Unicode M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3960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125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+mj-lt"/>
          <a:ea typeface="+mj-ea"/>
          <a:cs typeface="+mj-cs"/>
        </a:defRPr>
      </a:lvl1pPr>
      <a:lvl2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2pPr>
      <a:lvl3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3pPr>
      <a:lvl4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4pPr>
      <a:lvl5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5pPr>
      <a:lvl6pPr marL="41984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6pPr>
      <a:lvl7pPr marL="839694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7pPr>
      <a:lvl8pPr marL="1259540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8pPr>
      <a:lvl9pPr marL="167938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9pPr>
    </p:titleStyle>
    <p:bodyStyle>
      <a:lvl1pPr marL="166688" indent="-166688" algn="l" defTabSz="900113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19088" indent="-149225" algn="l" defTabSz="900113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</a:defRPr>
      </a:lvl2pPr>
      <a:lvl3pPr marL="495300" indent="-174625" algn="l" defTabSz="900113" rtl="0" eaLnBrk="1" fontAlgn="base" hangingPunct="1">
        <a:spcBef>
          <a:spcPct val="15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j-lt"/>
        </a:defRPr>
      </a:lvl3pPr>
      <a:lvl4pPr marL="1912938" indent="-225425" algn="l" defTabSz="900113" rtl="0" eaLnBrk="1" fontAlgn="base" hangingPunct="1">
        <a:spcBef>
          <a:spcPct val="30000"/>
        </a:spcBef>
        <a:spcAft>
          <a:spcPct val="0"/>
        </a:spcAft>
        <a:buClr>
          <a:srgbClr val="000099"/>
        </a:buClr>
        <a:buChar char="-"/>
        <a:tabLst>
          <a:tab pos="166688" algn="l"/>
          <a:tab pos="327025" algn="l"/>
          <a:tab pos="495300" algn="l"/>
        </a:tabLst>
        <a:defRPr sz="1900">
          <a:solidFill>
            <a:schemeClr val="tx1"/>
          </a:solidFill>
          <a:latin typeface="+mn-lt"/>
        </a:defRPr>
      </a:lvl4pPr>
      <a:lvl5pPr marL="2325688" indent="-227013" algn="l" defTabSz="900113" rtl="0" eaLnBrk="1" fontAlgn="base" hangingPunct="1">
        <a:spcBef>
          <a:spcPct val="20000"/>
        </a:spcBef>
        <a:spcAft>
          <a:spcPct val="0"/>
        </a:spcAft>
        <a:buChar char="»"/>
        <a:tabLst>
          <a:tab pos="166688" algn="l"/>
          <a:tab pos="327025" algn="l"/>
          <a:tab pos="495300" algn="l"/>
        </a:tabLst>
        <a:defRPr sz="2000">
          <a:solidFill>
            <a:schemeClr val="tx1"/>
          </a:solidFill>
          <a:latin typeface="+mn-lt"/>
        </a:defRPr>
      </a:lvl5pPr>
      <a:lvl6pPr marL="274649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6pPr>
      <a:lvl7pPr marL="3166344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7pPr>
      <a:lvl8pPr marL="3586191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8pPr>
      <a:lvl9pPr marL="400603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0" y="4"/>
            <a:ext cx="9144000" cy="76517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15" name="AutoShape 3"/>
          <p:cNvSpPr>
            <a:spLocks noChangeAspect="1" noChangeArrowheads="1" noTextEdit="1"/>
          </p:cNvSpPr>
          <p:nvPr/>
        </p:nvSpPr>
        <p:spPr bwMode="auto">
          <a:xfrm>
            <a:off x="6516688" y="573091"/>
            <a:ext cx="21018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16" name="Freeform 4"/>
          <p:cNvSpPr>
            <a:spLocks noEditPoints="1"/>
          </p:cNvSpPr>
          <p:nvPr/>
        </p:nvSpPr>
        <p:spPr bwMode="auto">
          <a:xfrm>
            <a:off x="7131052" y="765175"/>
            <a:ext cx="271463" cy="382588"/>
          </a:xfrm>
          <a:custGeom>
            <a:avLst/>
            <a:gdLst/>
            <a:ahLst/>
            <a:cxnLst>
              <a:cxn ang="0">
                <a:pos x="1189" y="1819"/>
              </a:cxn>
              <a:cxn ang="0">
                <a:pos x="1270" y="1842"/>
              </a:cxn>
              <a:cxn ang="0">
                <a:pos x="1343" y="1890"/>
              </a:cxn>
              <a:cxn ang="0">
                <a:pos x="1392" y="1956"/>
              </a:cxn>
              <a:cxn ang="0">
                <a:pos x="1426" y="2042"/>
              </a:cxn>
              <a:cxn ang="0">
                <a:pos x="1441" y="2140"/>
              </a:cxn>
              <a:cxn ang="0">
                <a:pos x="1437" y="2228"/>
              </a:cxn>
              <a:cxn ang="0">
                <a:pos x="1417" y="2308"/>
              </a:cxn>
              <a:cxn ang="0">
                <a:pos x="1384" y="2382"/>
              </a:cxn>
              <a:cxn ang="0">
                <a:pos x="1323" y="2459"/>
              </a:cxn>
              <a:cxn ang="0">
                <a:pos x="1243" y="2511"/>
              </a:cxn>
              <a:cxn ang="0">
                <a:pos x="1149" y="2533"/>
              </a:cxn>
              <a:cxn ang="0">
                <a:pos x="706" y="1813"/>
              </a:cxn>
              <a:cxn ang="0">
                <a:pos x="1075" y="618"/>
              </a:cxn>
              <a:cxn ang="0">
                <a:pos x="1201" y="640"/>
              </a:cxn>
              <a:cxn ang="0">
                <a:pos x="1278" y="678"/>
              </a:cxn>
              <a:cxn ang="0">
                <a:pos x="1338" y="749"/>
              </a:cxn>
              <a:cxn ang="0">
                <a:pos x="1370" y="845"/>
              </a:cxn>
              <a:cxn ang="0">
                <a:pos x="1374" y="942"/>
              </a:cxn>
              <a:cxn ang="0">
                <a:pos x="1360" y="1018"/>
              </a:cxn>
              <a:cxn ang="0">
                <a:pos x="1333" y="1085"/>
              </a:cxn>
              <a:cxn ang="0">
                <a:pos x="1289" y="1141"/>
              </a:cxn>
              <a:cxn ang="0">
                <a:pos x="1218" y="1188"/>
              </a:cxn>
              <a:cxn ang="0">
                <a:pos x="1140" y="1207"/>
              </a:cxn>
              <a:cxn ang="0">
                <a:pos x="698" y="616"/>
              </a:cxn>
              <a:cxn ang="0">
                <a:pos x="1260" y="3132"/>
              </a:cxn>
              <a:cxn ang="0">
                <a:pos x="1519" y="3107"/>
              </a:cxn>
              <a:cxn ang="0">
                <a:pos x="1744" y="3033"/>
              </a:cxn>
              <a:cxn ang="0">
                <a:pos x="1930" y="2916"/>
              </a:cxn>
              <a:cxn ang="0">
                <a:pos x="2074" y="2758"/>
              </a:cxn>
              <a:cxn ang="0">
                <a:pos x="2172" y="2563"/>
              </a:cxn>
              <a:cxn ang="0">
                <a:pos x="2221" y="2335"/>
              </a:cxn>
              <a:cxn ang="0">
                <a:pos x="2219" y="2113"/>
              </a:cxn>
              <a:cxn ang="0">
                <a:pos x="2199" y="2001"/>
              </a:cxn>
              <a:cxn ang="0">
                <a:pos x="2166" y="1898"/>
              </a:cxn>
              <a:cxn ang="0">
                <a:pos x="2118" y="1804"/>
              </a:cxn>
              <a:cxn ang="0">
                <a:pos x="2056" y="1716"/>
              </a:cxn>
              <a:cxn ang="0">
                <a:pos x="1978" y="1634"/>
              </a:cxn>
              <a:cxn ang="0">
                <a:pos x="1859" y="1542"/>
              </a:cxn>
              <a:cxn ang="0">
                <a:pos x="1710" y="1467"/>
              </a:cxn>
              <a:cxn ang="0">
                <a:pos x="1825" y="1400"/>
              </a:cxn>
              <a:cxn ang="0">
                <a:pos x="1939" y="1297"/>
              </a:cxn>
              <a:cxn ang="0">
                <a:pos x="2037" y="1145"/>
              </a:cxn>
              <a:cxn ang="0">
                <a:pos x="2094" y="966"/>
              </a:cxn>
              <a:cxn ang="0">
                <a:pos x="2107" y="765"/>
              </a:cxn>
              <a:cxn ang="0">
                <a:pos x="2071" y="565"/>
              </a:cxn>
              <a:cxn ang="0">
                <a:pos x="1986" y="389"/>
              </a:cxn>
              <a:cxn ang="0">
                <a:pos x="1850" y="229"/>
              </a:cxn>
              <a:cxn ang="0">
                <a:pos x="1747" y="150"/>
              </a:cxn>
              <a:cxn ang="0">
                <a:pos x="1640" y="91"/>
              </a:cxn>
              <a:cxn ang="0">
                <a:pos x="1525" y="49"/>
              </a:cxn>
              <a:cxn ang="0">
                <a:pos x="1402" y="21"/>
              </a:cxn>
              <a:cxn ang="0">
                <a:pos x="1129" y="0"/>
              </a:cxn>
            </a:cxnLst>
            <a:rect l="0" t="0" r="r" b="b"/>
            <a:pathLst>
              <a:path w="2225" h="3132">
                <a:moveTo>
                  <a:pt x="1086" y="1813"/>
                </a:moveTo>
                <a:lnTo>
                  <a:pt x="1120" y="1813"/>
                </a:lnTo>
                <a:lnTo>
                  <a:pt x="1155" y="1815"/>
                </a:lnTo>
                <a:lnTo>
                  <a:pt x="1172" y="1817"/>
                </a:lnTo>
                <a:lnTo>
                  <a:pt x="1189" y="1819"/>
                </a:lnTo>
                <a:lnTo>
                  <a:pt x="1205" y="1823"/>
                </a:lnTo>
                <a:lnTo>
                  <a:pt x="1222" y="1826"/>
                </a:lnTo>
                <a:lnTo>
                  <a:pt x="1239" y="1830"/>
                </a:lnTo>
                <a:lnTo>
                  <a:pt x="1255" y="1835"/>
                </a:lnTo>
                <a:lnTo>
                  <a:pt x="1270" y="1842"/>
                </a:lnTo>
                <a:lnTo>
                  <a:pt x="1286" y="1849"/>
                </a:lnTo>
                <a:lnTo>
                  <a:pt x="1301" y="1858"/>
                </a:lnTo>
                <a:lnTo>
                  <a:pt x="1315" y="1868"/>
                </a:lnTo>
                <a:lnTo>
                  <a:pt x="1330" y="1879"/>
                </a:lnTo>
                <a:lnTo>
                  <a:pt x="1343" y="1890"/>
                </a:lnTo>
                <a:lnTo>
                  <a:pt x="1354" y="1901"/>
                </a:lnTo>
                <a:lnTo>
                  <a:pt x="1364" y="1914"/>
                </a:lnTo>
                <a:lnTo>
                  <a:pt x="1374" y="1927"/>
                </a:lnTo>
                <a:lnTo>
                  <a:pt x="1384" y="1941"/>
                </a:lnTo>
                <a:lnTo>
                  <a:pt x="1392" y="1956"/>
                </a:lnTo>
                <a:lnTo>
                  <a:pt x="1400" y="1972"/>
                </a:lnTo>
                <a:lnTo>
                  <a:pt x="1408" y="1988"/>
                </a:lnTo>
                <a:lnTo>
                  <a:pt x="1414" y="2006"/>
                </a:lnTo>
                <a:lnTo>
                  <a:pt x="1420" y="2024"/>
                </a:lnTo>
                <a:lnTo>
                  <a:pt x="1426" y="2042"/>
                </a:lnTo>
                <a:lnTo>
                  <a:pt x="1430" y="2062"/>
                </a:lnTo>
                <a:lnTo>
                  <a:pt x="1434" y="2081"/>
                </a:lnTo>
                <a:lnTo>
                  <a:pt x="1438" y="2100"/>
                </a:lnTo>
                <a:lnTo>
                  <a:pt x="1440" y="2121"/>
                </a:lnTo>
                <a:lnTo>
                  <a:pt x="1441" y="2140"/>
                </a:lnTo>
                <a:lnTo>
                  <a:pt x="1441" y="2161"/>
                </a:lnTo>
                <a:lnTo>
                  <a:pt x="1441" y="2178"/>
                </a:lnTo>
                <a:lnTo>
                  <a:pt x="1440" y="2194"/>
                </a:lnTo>
                <a:lnTo>
                  <a:pt x="1439" y="2211"/>
                </a:lnTo>
                <a:lnTo>
                  <a:pt x="1437" y="2228"/>
                </a:lnTo>
                <a:lnTo>
                  <a:pt x="1433" y="2245"/>
                </a:lnTo>
                <a:lnTo>
                  <a:pt x="1430" y="2261"/>
                </a:lnTo>
                <a:lnTo>
                  <a:pt x="1426" y="2277"/>
                </a:lnTo>
                <a:lnTo>
                  <a:pt x="1422" y="2293"/>
                </a:lnTo>
                <a:lnTo>
                  <a:pt x="1417" y="2308"/>
                </a:lnTo>
                <a:lnTo>
                  <a:pt x="1412" y="2325"/>
                </a:lnTo>
                <a:lnTo>
                  <a:pt x="1405" y="2339"/>
                </a:lnTo>
                <a:lnTo>
                  <a:pt x="1399" y="2354"/>
                </a:lnTo>
                <a:lnTo>
                  <a:pt x="1391" y="2368"/>
                </a:lnTo>
                <a:lnTo>
                  <a:pt x="1384" y="2382"/>
                </a:lnTo>
                <a:lnTo>
                  <a:pt x="1376" y="2395"/>
                </a:lnTo>
                <a:lnTo>
                  <a:pt x="1368" y="2408"/>
                </a:lnTo>
                <a:lnTo>
                  <a:pt x="1353" y="2427"/>
                </a:lnTo>
                <a:lnTo>
                  <a:pt x="1338" y="2444"/>
                </a:lnTo>
                <a:lnTo>
                  <a:pt x="1323" y="2459"/>
                </a:lnTo>
                <a:lnTo>
                  <a:pt x="1307" y="2472"/>
                </a:lnTo>
                <a:lnTo>
                  <a:pt x="1292" y="2484"/>
                </a:lnTo>
                <a:lnTo>
                  <a:pt x="1276" y="2495"/>
                </a:lnTo>
                <a:lnTo>
                  <a:pt x="1259" y="2503"/>
                </a:lnTo>
                <a:lnTo>
                  <a:pt x="1243" y="2511"/>
                </a:lnTo>
                <a:lnTo>
                  <a:pt x="1225" y="2517"/>
                </a:lnTo>
                <a:lnTo>
                  <a:pt x="1207" y="2523"/>
                </a:lnTo>
                <a:lnTo>
                  <a:pt x="1189" y="2527"/>
                </a:lnTo>
                <a:lnTo>
                  <a:pt x="1170" y="2530"/>
                </a:lnTo>
                <a:lnTo>
                  <a:pt x="1149" y="2533"/>
                </a:lnTo>
                <a:lnTo>
                  <a:pt x="1129" y="2534"/>
                </a:lnTo>
                <a:lnTo>
                  <a:pt x="1108" y="2535"/>
                </a:lnTo>
                <a:lnTo>
                  <a:pt x="1086" y="2535"/>
                </a:lnTo>
                <a:lnTo>
                  <a:pt x="706" y="2535"/>
                </a:lnTo>
                <a:lnTo>
                  <a:pt x="706" y="1813"/>
                </a:lnTo>
                <a:lnTo>
                  <a:pt x="1086" y="1813"/>
                </a:lnTo>
                <a:close/>
                <a:moveTo>
                  <a:pt x="1000" y="616"/>
                </a:moveTo>
                <a:lnTo>
                  <a:pt x="1021" y="616"/>
                </a:lnTo>
                <a:lnTo>
                  <a:pt x="1047" y="616"/>
                </a:lnTo>
                <a:lnTo>
                  <a:pt x="1075" y="618"/>
                </a:lnTo>
                <a:lnTo>
                  <a:pt x="1105" y="620"/>
                </a:lnTo>
                <a:lnTo>
                  <a:pt x="1136" y="624"/>
                </a:lnTo>
                <a:lnTo>
                  <a:pt x="1169" y="631"/>
                </a:lnTo>
                <a:lnTo>
                  <a:pt x="1185" y="635"/>
                </a:lnTo>
                <a:lnTo>
                  <a:pt x="1201" y="640"/>
                </a:lnTo>
                <a:lnTo>
                  <a:pt x="1217" y="645"/>
                </a:lnTo>
                <a:lnTo>
                  <a:pt x="1232" y="651"/>
                </a:lnTo>
                <a:lnTo>
                  <a:pt x="1248" y="659"/>
                </a:lnTo>
                <a:lnTo>
                  <a:pt x="1263" y="669"/>
                </a:lnTo>
                <a:lnTo>
                  <a:pt x="1278" y="678"/>
                </a:lnTo>
                <a:lnTo>
                  <a:pt x="1292" y="690"/>
                </a:lnTo>
                <a:lnTo>
                  <a:pt x="1304" y="703"/>
                </a:lnTo>
                <a:lnTo>
                  <a:pt x="1316" y="718"/>
                </a:lnTo>
                <a:lnTo>
                  <a:pt x="1328" y="733"/>
                </a:lnTo>
                <a:lnTo>
                  <a:pt x="1338" y="749"/>
                </a:lnTo>
                <a:lnTo>
                  <a:pt x="1346" y="767"/>
                </a:lnTo>
                <a:lnTo>
                  <a:pt x="1354" y="785"/>
                </a:lnTo>
                <a:lnTo>
                  <a:pt x="1360" y="804"/>
                </a:lnTo>
                <a:lnTo>
                  <a:pt x="1366" y="824"/>
                </a:lnTo>
                <a:lnTo>
                  <a:pt x="1370" y="845"/>
                </a:lnTo>
                <a:lnTo>
                  <a:pt x="1373" y="867"/>
                </a:lnTo>
                <a:lnTo>
                  <a:pt x="1375" y="888"/>
                </a:lnTo>
                <a:lnTo>
                  <a:pt x="1376" y="911"/>
                </a:lnTo>
                <a:lnTo>
                  <a:pt x="1375" y="927"/>
                </a:lnTo>
                <a:lnTo>
                  <a:pt x="1374" y="942"/>
                </a:lnTo>
                <a:lnTo>
                  <a:pt x="1373" y="958"/>
                </a:lnTo>
                <a:lnTo>
                  <a:pt x="1371" y="974"/>
                </a:lnTo>
                <a:lnTo>
                  <a:pt x="1368" y="989"/>
                </a:lnTo>
                <a:lnTo>
                  <a:pt x="1364" y="1004"/>
                </a:lnTo>
                <a:lnTo>
                  <a:pt x="1360" y="1018"/>
                </a:lnTo>
                <a:lnTo>
                  <a:pt x="1356" y="1032"/>
                </a:lnTo>
                <a:lnTo>
                  <a:pt x="1351" y="1046"/>
                </a:lnTo>
                <a:lnTo>
                  <a:pt x="1345" y="1059"/>
                </a:lnTo>
                <a:lnTo>
                  <a:pt x="1340" y="1072"/>
                </a:lnTo>
                <a:lnTo>
                  <a:pt x="1333" y="1085"/>
                </a:lnTo>
                <a:lnTo>
                  <a:pt x="1326" y="1096"/>
                </a:lnTo>
                <a:lnTo>
                  <a:pt x="1318" y="1107"/>
                </a:lnTo>
                <a:lnTo>
                  <a:pt x="1311" y="1117"/>
                </a:lnTo>
                <a:lnTo>
                  <a:pt x="1302" y="1127"/>
                </a:lnTo>
                <a:lnTo>
                  <a:pt x="1289" y="1141"/>
                </a:lnTo>
                <a:lnTo>
                  <a:pt x="1275" y="1153"/>
                </a:lnTo>
                <a:lnTo>
                  <a:pt x="1261" y="1164"/>
                </a:lnTo>
                <a:lnTo>
                  <a:pt x="1247" y="1173"/>
                </a:lnTo>
                <a:lnTo>
                  <a:pt x="1232" y="1181"/>
                </a:lnTo>
                <a:lnTo>
                  <a:pt x="1218" y="1188"/>
                </a:lnTo>
                <a:lnTo>
                  <a:pt x="1203" y="1194"/>
                </a:lnTo>
                <a:lnTo>
                  <a:pt x="1187" y="1199"/>
                </a:lnTo>
                <a:lnTo>
                  <a:pt x="1172" y="1203"/>
                </a:lnTo>
                <a:lnTo>
                  <a:pt x="1156" y="1205"/>
                </a:lnTo>
                <a:lnTo>
                  <a:pt x="1140" y="1207"/>
                </a:lnTo>
                <a:lnTo>
                  <a:pt x="1124" y="1209"/>
                </a:lnTo>
                <a:lnTo>
                  <a:pt x="1090" y="1212"/>
                </a:lnTo>
                <a:lnTo>
                  <a:pt x="1056" y="1212"/>
                </a:lnTo>
                <a:lnTo>
                  <a:pt x="698" y="1212"/>
                </a:lnTo>
                <a:lnTo>
                  <a:pt x="698" y="616"/>
                </a:lnTo>
                <a:lnTo>
                  <a:pt x="1000" y="616"/>
                </a:lnTo>
                <a:close/>
                <a:moveTo>
                  <a:pt x="49" y="0"/>
                </a:moveTo>
                <a:lnTo>
                  <a:pt x="0" y="0"/>
                </a:lnTo>
                <a:lnTo>
                  <a:pt x="0" y="3132"/>
                </a:lnTo>
                <a:lnTo>
                  <a:pt x="1260" y="3132"/>
                </a:lnTo>
                <a:lnTo>
                  <a:pt x="1315" y="3130"/>
                </a:lnTo>
                <a:lnTo>
                  <a:pt x="1368" y="3127"/>
                </a:lnTo>
                <a:lnTo>
                  <a:pt x="1419" y="3123"/>
                </a:lnTo>
                <a:lnTo>
                  <a:pt x="1470" y="3115"/>
                </a:lnTo>
                <a:lnTo>
                  <a:pt x="1519" y="3107"/>
                </a:lnTo>
                <a:lnTo>
                  <a:pt x="1567" y="3096"/>
                </a:lnTo>
                <a:lnTo>
                  <a:pt x="1613" y="3083"/>
                </a:lnTo>
                <a:lnTo>
                  <a:pt x="1658" y="3068"/>
                </a:lnTo>
                <a:lnTo>
                  <a:pt x="1701" y="3052"/>
                </a:lnTo>
                <a:lnTo>
                  <a:pt x="1744" y="3033"/>
                </a:lnTo>
                <a:lnTo>
                  <a:pt x="1784" y="3013"/>
                </a:lnTo>
                <a:lnTo>
                  <a:pt x="1823" y="2991"/>
                </a:lnTo>
                <a:lnTo>
                  <a:pt x="1860" y="2968"/>
                </a:lnTo>
                <a:lnTo>
                  <a:pt x="1896" y="2943"/>
                </a:lnTo>
                <a:lnTo>
                  <a:pt x="1930" y="2916"/>
                </a:lnTo>
                <a:lnTo>
                  <a:pt x="1963" y="2888"/>
                </a:lnTo>
                <a:lnTo>
                  <a:pt x="1993" y="2858"/>
                </a:lnTo>
                <a:lnTo>
                  <a:pt x="2022" y="2826"/>
                </a:lnTo>
                <a:lnTo>
                  <a:pt x="2049" y="2793"/>
                </a:lnTo>
                <a:lnTo>
                  <a:pt x="2074" y="2758"/>
                </a:lnTo>
                <a:lnTo>
                  <a:pt x="2098" y="2722"/>
                </a:lnTo>
                <a:lnTo>
                  <a:pt x="2120" y="2684"/>
                </a:lnTo>
                <a:lnTo>
                  <a:pt x="2139" y="2646"/>
                </a:lnTo>
                <a:lnTo>
                  <a:pt x="2157" y="2605"/>
                </a:lnTo>
                <a:lnTo>
                  <a:pt x="2172" y="2563"/>
                </a:lnTo>
                <a:lnTo>
                  <a:pt x="2186" y="2520"/>
                </a:lnTo>
                <a:lnTo>
                  <a:pt x="2198" y="2475"/>
                </a:lnTo>
                <a:lnTo>
                  <a:pt x="2208" y="2430"/>
                </a:lnTo>
                <a:lnTo>
                  <a:pt x="2215" y="2383"/>
                </a:lnTo>
                <a:lnTo>
                  <a:pt x="2221" y="2335"/>
                </a:lnTo>
                <a:lnTo>
                  <a:pt x="2224" y="2286"/>
                </a:lnTo>
                <a:lnTo>
                  <a:pt x="2225" y="2235"/>
                </a:lnTo>
                <a:lnTo>
                  <a:pt x="2224" y="2185"/>
                </a:lnTo>
                <a:lnTo>
                  <a:pt x="2221" y="2136"/>
                </a:lnTo>
                <a:lnTo>
                  <a:pt x="2219" y="2113"/>
                </a:lnTo>
                <a:lnTo>
                  <a:pt x="2215" y="2090"/>
                </a:lnTo>
                <a:lnTo>
                  <a:pt x="2212" y="2067"/>
                </a:lnTo>
                <a:lnTo>
                  <a:pt x="2209" y="2044"/>
                </a:lnTo>
                <a:lnTo>
                  <a:pt x="2204" y="2023"/>
                </a:lnTo>
                <a:lnTo>
                  <a:pt x="2199" y="2001"/>
                </a:lnTo>
                <a:lnTo>
                  <a:pt x="2194" y="1980"/>
                </a:lnTo>
                <a:lnTo>
                  <a:pt x="2187" y="1959"/>
                </a:lnTo>
                <a:lnTo>
                  <a:pt x="2181" y="1939"/>
                </a:lnTo>
                <a:lnTo>
                  <a:pt x="2173" y="1918"/>
                </a:lnTo>
                <a:lnTo>
                  <a:pt x="2166" y="1898"/>
                </a:lnTo>
                <a:lnTo>
                  <a:pt x="2157" y="1879"/>
                </a:lnTo>
                <a:lnTo>
                  <a:pt x="2149" y="1859"/>
                </a:lnTo>
                <a:lnTo>
                  <a:pt x="2139" y="1841"/>
                </a:lnTo>
                <a:lnTo>
                  <a:pt x="2128" y="1823"/>
                </a:lnTo>
                <a:lnTo>
                  <a:pt x="2118" y="1804"/>
                </a:lnTo>
                <a:lnTo>
                  <a:pt x="2107" y="1786"/>
                </a:lnTo>
                <a:lnTo>
                  <a:pt x="2095" y="1768"/>
                </a:lnTo>
                <a:lnTo>
                  <a:pt x="2082" y="1750"/>
                </a:lnTo>
                <a:lnTo>
                  <a:pt x="2069" y="1733"/>
                </a:lnTo>
                <a:lnTo>
                  <a:pt x="2056" y="1716"/>
                </a:lnTo>
                <a:lnTo>
                  <a:pt x="2041" y="1700"/>
                </a:lnTo>
                <a:lnTo>
                  <a:pt x="2026" y="1682"/>
                </a:lnTo>
                <a:lnTo>
                  <a:pt x="2011" y="1666"/>
                </a:lnTo>
                <a:lnTo>
                  <a:pt x="1995" y="1650"/>
                </a:lnTo>
                <a:lnTo>
                  <a:pt x="1978" y="1634"/>
                </a:lnTo>
                <a:lnTo>
                  <a:pt x="1960" y="1619"/>
                </a:lnTo>
                <a:lnTo>
                  <a:pt x="1943" y="1603"/>
                </a:lnTo>
                <a:lnTo>
                  <a:pt x="1915" y="1581"/>
                </a:lnTo>
                <a:lnTo>
                  <a:pt x="1888" y="1561"/>
                </a:lnTo>
                <a:lnTo>
                  <a:pt x="1859" y="1542"/>
                </a:lnTo>
                <a:lnTo>
                  <a:pt x="1830" y="1525"/>
                </a:lnTo>
                <a:lnTo>
                  <a:pt x="1801" y="1509"/>
                </a:lnTo>
                <a:lnTo>
                  <a:pt x="1771" y="1494"/>
                </a:lnTo>
                <a:lnTo>
                  <a:pt x="1741" y="1480"/>
                </a:lnTo>
                <a:lnTo>
                  <a:pt x="1710" y="1467"/>
                </a:lnTo>
                <a:lnTo>
                  <a:pt x="1733" y="1455"/>
                </a:lnTo>
                <a:lnTo>
                  <a:pt x="1757" y="1442"/>
                </a:lnTo>
                <a:lnTo>
                  <a:pt x="1780" y="1429"/>
                </a:lnTo>
                <a:lnTo>
                  <a:pt x="1802" y="1415"/>
                </a:lnTo>
                <a:lnTo>
                  <a:pt x="1825" y="1400"/>
                </a:lnTo>
                <a:lnTo>
                  <a:pt x="1846" y="1384"/>
                </a:lnTo>
                <a:lnTo>
                  <a:pt x="1867" y="1368"/>
                </a:lnTo>
                <a:lnTo>
                  <a:pt x="1887" y="1350"/>
                </a:lnTo>
                <a:lnTo>
                  <a:pt x="1914" y="1324"/>
                </a:lnTo>
                <a:lnTo>
                  <a:pt x="1939" y="1297"/>
                </a:lnTo>
                <a:lnTo>
                  <a:pt x="1962" y="1269"/>
                </a:lnTo>
                <a:lnTo>
                  <a:pt x="1983" y="1240"/>
                </a:lnTo>
                <a:lnTo>
                  <a:pt x="2002" y="1208"/>
                </a:lnTo>
                <a:lnTo>
                  <a:pt x="2021" y="1177"/>
                </a:lnTo>
                <a:lnTo>
                  <a:pt x="2037" y="1145"/>
                </a:lnTo>
                <a:lnTo>
                  <a:pt x="2052" y="1110"/>
                </a:lnTo>
                <a:lnTo>
                  <a:pt x="2065" y="1076"/>
                </a:lnTo>
                <a:lnTo>
                  <a:pt x="2076" y="1040"/>
                </a:lnTo>
                <a:lnTo>
                  <a:pt x="2085" y="1004"/>
                </a:lnTo>
                <a:lnTo>
                  <a:pt x="2094" y="966"/>
                </a:lnTo>
                <a:lnTo>
                  <a:pt x="2099" y="927"/>
                </a:lnTo>
                <a:lnTo>
                  <a:pt x="2105" y="888"/>
                </a:lnTo>
                <a:lnTo>
                  <a:pt x="2107" y="847"/>
                </a:lnTo>
                <a:lnTo>
                  <a:pt x="2108" y="807"/>
                </a:lnTo>
                <a:lnTo>
                  <a:pt x="2107" y="765"/>
                </a:lnTo>
                <a:lnTo>
                  <a:pt x="2104" y="723"/>
                </a:lnTo>
                <a:lnTo>
                  <a:pt x="2098" y="683"/>
                </a:lnTo>
                <a:lnTo>
                  <a:pt x="2092" y="643"/>
                </a:lnTo>
                <a:lnTo>
                  <a:pt x="2083" y="604"/>
                </a:lnTo>
                <a:lnTo>
                  <a:pt x="2071" y="565"/>
                </a:lnTo>
                <a:lnTo>
                  <a:pt x="2058" y="529"/>
                </a:lnTo>
                <a:lnTo>
                  <a:pt x="2043" y="492"/>
                </a:lnTo>
                <a:lnTo>
                  <a:pt x="2026" y="456"/>
                </a:lnTo>
                <a:lnTo>
                  <a:pt x="2008" y="422"/>
                </a:lnTo>
                <a:lnTo>
                  <a:pt x="1986" y="389"/>
                </a:lnTo>
                <a:lnTo>
                  <a:pt x="1963" y="355"/>
                </a:lnTo>
                <a:lnTo>
                  <a:pt x="1938" y="323"/>
                </a:lnTo>
                <a:lnTo>
                  <a:pt x="1910" y="290"/>
                </a:lnTo>
                <a:lnTo>
                  <a:pt x="1881" y="259"/>
                </a:lnTo>
                <a:lnTo>
                  <a:pt x="1850" y="229"/>
                </a:lnTo>
                <a:lnTo>
                  <a:pt x="1829" y="212"/>
                </a:lnTo>
                <a:lnTo>
                  <a:pt x="1809" y="195"/>
                </a:lnTo>
                <a:lnTo>
                  <a:pt x="1788" y="180"/>
                </a:lnTo>
                <a:lnTo>
                  <a:pt x="1768" y="164"/>
                </a:lnTo>
                <a:lnTo>
                  <a:pt x="1747" y="150"/>
                </a:lnTo>
                <a:lnTo>
                  <a:pt x="1726" y="136"/>
                </a:lnTo>
                <a:lnTo>
                  <a:pt x="1704" y="125"/>
                </a:lnTo>
                <a:lnTo>
                  <a:pt x="1683" y="113"/>
                </a:lnTo>
                <a:lnTo>
                  <a:pt x="1661" y="101"/>
                </a:lnTo>
                <a:lnTo>
                  <a:pt x="1640" y="91"/>
                </a:lnTo>
                <a:lnTo>
                  <a:pt x="1617" y="81"/>
                </a:lnTo>
                <a:lnTo>
                  <a:pt x="1595" y="72"/>
                </a:lnTo>
                <a:lnTo>
                  <a:pt x="1572" y="64"/>
                </a:lnTo>
                <a:lnTo>
                  <a:pt x="1548" y="56"/>
                </a:lnTo>
                <a:lnTo>
                  <a:pt x="1525" y="49"/>
                </a:lnTo>
                <a:lnTo>
                  <a:pt x="1501" y="43"/>
                </a:lnTo>
                <a:lnTo>
                  <a:pt x="1477" y="36"/>
                </a:lnTo>
                <a:lnTo>
                  <a:pt x="1453" y="31"/>
                </a:lnTo>
                <a:lnTo>
                  <a:pt x="1428" y="25"/>
                </a:lnTo>
                <a:lnTo>
                  <a:pt x="1402" y="21"/>
                </a:lnTo>
                <a:lnTo>
                  <a:pt x="1351" y="14"/>
                </a:lnTo>
                <a:lnTo>
                  <a:pt x="1298" y="8"/>
                </a:lnTo>
                <a:lnTo>
                  <a:pt x="1243" y="4"/>
                </a:lnTo>
                <a:lnTo>
                  <a:pt x="1187" y="2"/>
                </a:lnTo>
                <a:lnTo>
                  <a:pt x="1129" y="0"/>
                </a:lnTo>
                <a:lnTo>
                  <a:pt x="1070" y="0"/>
                </a:lnTo>
                <a:lnTo>
                  <a:pt x="49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17" name="Freeform 5"/>
          <p:cNvSpPr>
            <a:spLocks/>
          </p:cNvSpPr>
          <p:nvPr/>
        </p:nvSpPr>
        <p:spPr bwMode="auto">
          <a:xfrm>
            <a:off x="7407275" y="765175"/>
            <a:ext cx="311150" cy="382588"/>
          </a:xfrm>
          <a:custGeom>
            <a:avLst/>
            <a:gdLst/>
            <a:ahLst/>
            <a:cxnLst>
              <a:cxn ang="0">
                <a:pos x="2484" y="0"/>
              </a:cxn>
              <a:cxn ang="0">
                <a:pos x="0" y="0"/>
              </a:cxn>
              <a:cxn ang="0">
                <a:pos x="0" y="601"/>
              </a:cxn>
              <a:cxn ang="0">
                <a:pos x="8" y="601"/>
              </a:cxn>
              <a:cxn ang="0">
                <a:pos x="33" y="601"/>
              </a:cxn>
              <a:cxn ang="0">
                <a:pos x="73" y="601"/>
              </a:cxn>
              <a:cxn ang="0">
                <a:pos x="124" y="601"/>
              </a:cxn>
              <a:cxn ang="0">
                <a:pos x="186" y="602"/>
              </a:cxn>
              <a:cxn ang="0">
                <a:pos x="253" y="602"/>
              </a:cxn>
              <a:cxn ang="0">
                <a:pos x="328" y="602"/>
              </a:cxn>
              <a:cxn ang="0">
                <a:pos x="405" y="602"/>
              </a:cxn>
              <a:cxn ang="0">
                <a:pos x="484" y="602"/>
              </a:cxn>
              <a:cxn ang="0">
                <a:pos x="561" y="602"/>
              </a:cxn>
              <a:cxn ang="0">
                <a:pos x="634" y="602"/>
              </a:cxn>
              <a:cxn ang="0">
                <a:pos x="703" y="602"/>
              </a:cxn>
              <a:cxn ang="0">
                <a:pos x="763" y="602"/>
              </a:cxn>
              <a:cxn ang="0">
                <a:pos x="814" y="603"/>
              </a:cxn>
              <a:cxn ang="0">
                <a:pos x="853" y="603"/>
              </a:cxn>
              <a:cxn ang="0">
                <a:pos x="877" y="603"/>
              </a:cxn>
              <a:cxn ang="0">
                <a:pos x="877" y="3138"/>
              </a:cxn>
              <a:cxn ang="0">
                <a:pos x="1583" y="3138"/>
              </a:cxn>
              <a:cxn ang="0">
                <a:pos x="1583" y="602"/>
              </a:cxn>
              <a:cxn ang="0">
                <a:pos x="1606" y="602"/>
              </a:cxn>
              <a:cxn ang="0">
                <a:pos x="1640" y="602"/>
              </a:cxn>
              <a:cxn ang="0">
                <a:pos x="1685" y="602"/>
              </a:cxn>
              <a:cxn ang="0">
                <a:pos x="1739" y="602"/>
              </a:cxn>
              <a:cxn ang="0">
                <a:pos x="1799" y="602"/>
              </a:cxn>
              <a:cxn ang="0">
                <a:pos x="1864" y="602"/>
              </a:cxn>
              <a:cxn ang="0">
                <a:pos x="1930" y="602"/>
              </a:cxn>
              <a:cxn ang="0">
                <a:pos x="1999" y="602"/>
              </a:cxn>
              <a:cxn ang="0">
                <a:pos x="2066" y="602"/>
              </a:cxn>
              <a:cxn ang="0">
                <a:pos x="2131" y="602"/>
              </a:cxn>
              <a:cxn ang="0">
                <a:pos x="2190" y="602"/>
              </a:cxn>
              <a:cxn ang="0">
                <a:pos x="2244" y="602"/>
              </a:cxn>
              <a:cxn ang="0">
                <a:pos x="2288" y="602"/>
              </a:cxn>
              <a:cxn ang="0">
                <a:pos x="2322" y="602"/>
              </a:cxn>
              <a:cxn ang="0">
                <a:pos x="2344" y="602"/>
              </a:cxn>
              <a:cxn ang="0">
                <a:pos x="2351" y="602"/>
              </a:cxn>
              <a:cxn ang="0">
                <a:pos x="2554" y="0"/>
              </a:cxn>
              <a:cxn ang="0">
                <a:pos x="2484" y="0"/>
              </a:cxn>
            </a:cxnLst>
            <a:rect l="0" t="0" r="r" b="b"/>
            <a:pathLst>
              <a:path w="2554" h="3138">
                <a:moveTo>
                  <a:pt x="2484" y="0"/>
                </a:moveTo>
                <a:lnTo>
                  <a:pt x="0" y="0"/>
                </a:lnTo>
                <a:lnTo>
                  <a:pt x="0" y="601"/>
                </a:lnTo>
                <a:lnTo>
                  <a:pt x="8" y="601"/>
                </a:lnTo>
                <a:lnTo>
                  <a:pt x="33" y="601"/>
                </a:lnTo>
                <a:lnTo>
                  <a:pt x="73" y="601"/>
                </a:lnTo>
                <a:lnTo>
                  <a:pt x="124" y="601"/>
                </a:lnTo>
                <a:lnTo>
                  <a:pt x="186" y="602"/>
                </a:lnTo>
                <a:lnTo>
                  <a:pt x="253" y="602"/>
                </a:lnTo>
                <a:lnTo>
                  <a:pt x="328" y="602"/>
                </a:lnTo>
                <a:lnTo>
                  <a:pt x="405" y="602"/>
                </a:lnTo>
                <a:lnTo>
                  <a:pt x="484" y="602"/>
                </a:lnTo>
                <a:lnTo>
                  <a:pt x="561" y="602"/>
                </a:lnTo>
                <a:lnTo>
                  <a:pt x="634" y="602"/>
                </a:lnTo>
                <a:lnTo>
                  <a:pt x="703" y="602"/>
                </a:lnTo>
                <a:lnTo>
                  <a:pt x="763" y="602"/>
                </a:lnTo>
                <a:lnTo>
                  <a:pt x="814" y="603"/>
                </a:lnTo>
                <a:lnTo>
                  <a:pt x="853" y="603"/>
                </a:lnTo>
                <a:lnTo>
                  <a:pt x="877" y="603"/>
                </a:lnTo>
                <a:lnTo>
                  <a:pt x="877" y="3138"/>
                </a:lnTo>
                <a:lnTo>
                  <a:pt x="1583" y="3138"/>
                </a:lnTo>
                <a:lnTo>
                  <a:pt x="1583" y="602"/>
                </a:lnTo>
                <a:lnTo>
                  <a:pt x="1606" y="602"/>
                </a:lnTo>
                <a:lnTo>
                  <a:pt x="1640" y="602"/>
                </a:lnTo>
                <a:lnTo>
                  <a:pt x="1685" y="602"/>
                </a:lnTo>
                <a:lnTo>
                  <a:pt x="1739" y="602"/>
                </a:lnTo>
                <a:lnTo>
                  <a:pt x="1799" y="602"/>
                </a:lnTo>
                <a:lnTo>
                  <a:pt x="1864" y="602"/>
                </a:lnTo>
                <a:lnTo>
                  <a:pt x="1930" y="602"/>
                </a:lnTo>
                <a:lnTo>
                  <a:pt x="1999" y="602"/>
                </a:lnTo>
                <a:lnTo>
                  <a:pt x="2066" y="602"/>
                </a:lnTo>
                <a:lnTo>
                  <a:pt x="2131" y="602"/>
                </a:lnTo>
                <a:lnTo>
                  <a:pt x="2190" y="602"/>
                </a:lnTo>
                <a:lnTo>
                  <a:pt x="2244" y="602"/>
                </a:lnTo>
                <a:lnTo>
                  <a:pt x="2288" y="602"/>
                </a:lnTo>
                <a:lnTo>
                  <a:pt x="2322" y="602"/>
                </a:lnTo>
                <a:lnTo>
                  <a:pt x="2344" y="602"/>
                </a:lnTo>
                <a:lnTo>
                  <a:pt x="2351" y="602"/>
                </a:lnTo>
                <a:lnTo>
                  <a:pt x="2554" y="0"/>
                </a:lnTo>
                <a:lnTo>
                  <a:pt x="2484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18" name="Freeform 6"/>
          <p:cNvSpPr>
            <a:spLocks noEditPoints="1"/>
          </p:cNvSpPr>
          <p:nvPr/>
        </p:nvSpPr>
        <p:spPr bwMode="auto">
          <a:xfrm>
            <a:off x="7740650" y="763591"/>
            <a:ext cx="273050" cy="382587"/>
          </a:xfrm>
          <a:custGeom>
            <a:avLst/>
            <a:gdLst/>
            <a:ahLst/>
            <a:cxnLst>
              <a:cxn ang="0">
                <a:pos x="1094" y="1783"/>
              </a:cxn>
              <a:cxn ang="0">
                <a:pos x="1147" y="1789"/>
              </a:cxn>
              <a:cxn ang="0">
                <a:pos x="1198" y="1799"/>
              </a:cxn>
              <a:cxn ang="0">
                <a:pos x="1244" y="1813"/>
              </a:cxn>
              <a:cxn ang="0">
                <a:pos x="1285" y="1833"/>
              </a:cxn>
              <a:cxn ang="0">
                <a:pos x="1325" y="1860"/>
              </a:cxn>
              <a:cxn ang="0">
                <a:pos x="1368" y="1902"/>
              </a:cxn>
              <a:cxn ang="0">
                <a:pos x="1401" y="1952"/>
              </a:cxn>
              <a:cxn ang="0">
                <a:pos x="1426" y="2011"/>
              </a:cxn>
              <a:cxn ang="0">
                <a:pos x="1440" y="2077"/>
              </a:cxn>
              <a:cxn ang="0">
                <a:pos x="1444" y="2152"/>
              </a:cxn>
              <a:cxn ang="0">
                <a:pos x="1440" y="2228"/>
              </a:cxn>
              <a:cxn ang="0">
                <a:pos x="1429" y="2290"/>
              </a:cxn>
              <a:cxn ang="0">
                <a:pos x="1413" y="2338"/>
              </a:cxn>
              <a:cxn ang="0">
                <a:pos x="1394" y="2376"/>
              </a:cxn>
              <a:cxn ang="0">
                <a:pos x="1356" y="2427"/>
              </a:cxn>
              <a:cxn ang="0">
                <a:pos x="1315" y="2465"/>
              </a:cxn>
              <a:cxn ang="0">
                <a:pos x="1267" y="2494"/>
              </a:cxn>
              <a:cxn ang="0">
                <a:pos x="1212" y="2515"/>
              </a:cxn>
              <a:cxn ang="0">
                <a:pos x="1150" y="2527"/>
              </a:cxn>
              <a:cxn ang="0">
                <a:pos x="1079" y="2531"/>
              </a:cxn>
              <a:cxn ang="0">
                <a:pos x="1057" y="1782"/>
              </a:cxn>
              <a:cxn ang="0">
                <a:pos x="0" y="3136"/>
              </a:cxn>
              <a:cxn ang="0">
                <a:pos x="1269" y="3133"/>
              </a:cxn>
              <a:cxn ang="0">
                <a:pos x="1412" y="3118"/>
              </a:cxn>
              <a:cxn ang="0">
                <a:pos x="1548" y="3089"/>
              </a:cxn>
              <a:cxn ang="0">
                <a:pos x="1673" y="3047"/>
              </a:cxn>
              <a:cxn ang="0">
                <a:pos x="1786" y="2994"/>
              </a:cxn>
              <a:cxn ang="0">
                <a:pos x="1885" y="2930"/>
              </a:cxn>
              <a:cxn ang="0">
                <a:pos x="1952" y="2874"/>
              </a:cxn>
              <a:cxn ang="0">
                <a:pos x="2002" y="2824"/>
              </a:cxn>
              <a:cxn ang="0">
                <a:pos x="2049" y="2766"/>
              </a:cxn>
              <a:cxn ang="0">
                <a:pos x="2094" y="2700"/>
              </a:cxn>
              <a:cxn ang="0">
                <a:pos x="2134" y="2626"/>
              </a:cxn>
              <a:cxn ang="0">
                <a:pos x="2169" y="2543"/>
              </a:cxn>
              <a:cxn ang="0">
                <a:pos x="2197" y="2449"/>
              </a:cxn>
              <a:cxn ang="0">
                <a:pos x="2218" y="2347"/>
              </a:cxn>
              <a:cxn ang="0">
                <a:pos x="2230" y="2234"/>
              </a:cxn>
              <a:cxn ang="0">
                <a:pos x="2232" y="2113"/>
              </a:cxn>
              <a:cxn ang="0">
                <a:pos x="2223" y="2004"/>
              </a:cxn>
              <a:cxn ang="0">
                <a:pos x="2207" y="1904"/>
              </a:cxn>
              <a:cxn ang="0">
                <a:pos x="2182" y="1813"/>
              </a:cxn>
              <a:cxn ang="0">
                <a:pos x="2152" y="1733"/>
              </a:cxn>
              <a:cxn ang="0">
                <a:pos x="2118" y="1660"/>
              </a:cxn>
              <a:cxn ang="0">
                <a:pos x="2079" y="1597"/>
              </a:cxn>
              <a:cxn ang="0">
                <a:pos x="2040" y="1541"/>
              </a:cxn>
              <a:cxn ang="0">
                <a:pos x="1986" y="1478"/>
              </a:cxn>
              <a:cxn ang="0">
                <a:pos x="1913" y="1410"/>
              </a:cxn>
              <a:cxn ang="0">
                <a:pos x="1829" y="1351"/>
              </a:cxn>
              <a:cxn ang="0">
                <a:pos x="1721" y="1294"/>
              </a:cxn>
              <a:cxn ang="0">
                <a:pos x="1609" y="1251"/>
              </a:cxn>
              <a:cxn ang="0">
                <a:pos x="1532" y="1229"/>
              </a:cxn>
              <a:cxn ang="0">
                <a:pos x="1447" y="1211"/>
              </a:cxn>
              <a:cxn ang="0">
                <a:pos x="1355" y="1197"/>
              </a:cxn>
              <a:cxn ang="0">
                <a:pos x="1254" y="1187"/>
              </a:cxn>
              <a:cxn ang="0">
                <a:pos x="1145" y="1185"/>
              </a:cxn>
              <a:cxn ang="0">
                <a:pos x="1889" y="603"/>
              </a:cxn>
            </a:cxnLst>
            <a:rect l="0" t="0" r="r" b="b"/>
            <a:pathLst>
              <a:path w="2233" h="3136">
                <a:moveTo>
                  <a:pt x="1057" y="1782"/>
                </a:moveTo>
                <a:lnTo>
                  <a:pt x="1075" y="1782"/>
                </a:lnTo>
                <a:lnTo>
                  <a:pt x="1094" y="1783"/>
                </a:lnTo>
                <a:lnTo>
                  <a:pt x="1112" y="1784"/>
                </a:lnTo>
                <a:lnTo>
                  <a:pt x="1130" y="1786"/>
                </a:lnTo>
                <a:lnTo>
                  <a:pt x="1147" y="1789"/>
                </a:lnTo>
                <a:lnTo>
                  <a:pt x="1165" y="1792"/>
                </a:lnTo>
                <a:lnTo>
                  <a:pt x="1182" y="1795"/>
                </a:lnTo>
                <a:lnTo>
                  <a:pt x="1198" y="1799"/>
                </a:lnTo>
                <a:lnTo>
                  <a:pt x="1214" y="1804"/>
                </a:lnTo>
                <a:lnTo>
                  <a:pt x="1229" y="1808"/>
                </a:lnTo>
                <a:lnTo>
                  <a:pt x="1244" y="1813"/>
                </a:lnTo>
                <a:lnTo>
                  <a:pt x="1258" y="1820"/>
                </a:lnTo>
                <a:lnTo>
                  <a:pt x="1272" y="1826"/>
                </a:lnTo>
                <a:lnTo>
                  <a:pt x="1285" y="1833"/>
                </a:lnTo>
                <a:lnTo>
                  <a:pt x="1297" y="1839"/>
                </a:lnTo>
                <a:lnTo>
                  <a:pt x="1308" y="1847"/>
                </a:lnTo>
                <a:lnTo>
                  <a:pt x="1325" y="1860"/>
                </a:lnTo>
                <a:lnTo>
                  <a:pt x="1340" y="1873"/>
                </a:lnTo>
                <a:lnTo>
                  <a:pt x="1355" y="1887"/>
                </a:lnTo>
                <a:lnTo>
                  <a:pt x="1368" y="1902"/>
                </a:lnTo>
                <a:lnTo>
                  <a:pt x="1381" y="1918"/>
                </a:lnTo>
                <a:lnTo>
                  <a:pt x="1392" y="1935"/>
                </a:lnTo>
                <a:lnTo>
                  <a:pt x="1401" y="1952"/>
                </a:lnTo>
                <a:lnTo>
                  <a:pt x="1411" y="1971"/>
                </a:lnTo>
                <a:lnTo>
                  <a:pt x="1418" y="1990"/>
                </a:lnTo>
                <a:lnTo>
                  <a:pt x="1426" y="2011"/>
                </a:lnTo>
                <a:lnTo>
                  <a:pt x="1431" y="2032"/>
                </a:lnTo>
                <a:lnTo>
                  <a:pt x="1436" y="2054"/>
                </a:lnTo>
                <a:lnTo>
                  <a:pt x="1440" y="2077"/>
                </a:lnTo>
                <a:lnTo>
                  <a:pt x="1442" y="2101"/>
                </a:lnTo>
                <a:lnTo>
                  <a:pt x="1444" y="2126"/>
                </a:lnTo>
                <a:lnTo>
                  <a:pt x="1444" y="2152"/>
                </a:lnTo>
                <a:lnTo>
                  <a:pt x="1444" y="2179"/>
                </a:lnTo>
                <a:lnTo>
                  <a:pt x="1442" y="2204"/>
                </a:lnTo>
                <a:lnTo>
                  <a:pt x="1440" y="2228"/>
                </a:lnTo>
                <a:lnTo>
                  <a:pt x="1437" y="2250"/>
                </a:lnTo>
                <a:lnTo>
                  <a:pt x="1434" y="2270"/>
                </a:lnTo>
                <a:lnTo>
                  <a:pt x="1429" y="2290"/>
                </a:lnTo>
                <a:lnTo>
                  <a:pt x="1424" y="2307"/>
                </a:lnTo>
                <a:lnTo>
                  <a:pt x="1418" y="2323"/>
                </a:lnTo>
                <a:lnTo>
                  <a:pt x="1413" y="2338"/>
                </a:lnTo>
                <a:lnTo>
                  <a:pt x="1407" y="2352"/>
                </a:lnTo>
                <a:lnTo>
                  <a:pt x="1400" y="2365"/>
                </a:lnTo>
                <a:lnTo>
                  <a:pt x="1394" y="2376"/>
                </a:lnTo>
                <a:lnTo>
                  <a:pt x="1381" y="2396"/>
                </a:lnTo>
                <a:lnTo>
                  <a:pt x="1368" y="2413"/>
                </a:lnTo>
                <a:lnTo>
                  <a:pt x="1356" y="2427"/>
                </a:lnTo>
                <a:lnTo>
                  <a:pt x="1343" y="2441"/>
                </a:lnTo>
                <a:lnTo>
                  <a:pt x="1329" y="2453"/>
                </a:lnTo>
                <a:lnTo>
                  <a:pt x="1315" y="2465"/>
                </a:lnTo>
                <a:lnTo>
                  <a:pt x="1300" y="2476"/>
                </a:lnTo>
                <a:lnTo>
                  <a:pt x="1284" y="2486"/>
                </a:lnTo>
                <a:lnTo>
                  <a:pt x="1267" y="2494"/>
                </a:lnTo>
                <a:lnTo>
                  <a:pt x="1250" y="2502"/>
                </a:lnTo>
                <a:lnTo>
                  <a:pt x="1231" y="2508"/>
                </a:lnTo>
                <a:lnTo>
                  <a:pt x="1212" y="2515"/>
                </a:lnTo>
                <a:lnTo>
                  <a:pt x="1191" y="2519"/>
                </a:lnTo>
                <a:lnTo>
                  <a:pt x="1171" y="2523"/>
                </a:lnTo>
                <a:lnTo>
                  <a:pt x="1150" y="2527"/>
                </a:lnTo>
                <a:lnTo>
                  <a:pt x="1127" y="2529"/>
                </a:lnTo>
                <a:lnTo>
                  <a:pt x="1103" y="2530"/>
                </a:lnTo>
                <a:lnTo>
                  <a:pt x="1079" y="2531"/>
                </a:lnTo>
                <a:lnTo>
                  <a:pt x="704" y="2531"/>
                </a:lnTo>
                <a:lnTo>
                  <a:pt x="704" y="1782"/>
                </a:lnTo>
                <a:lnTo>
                  <a:pt x="1057" y="1782"/>
                </a:lnTo>
                <a:close/>
                <a:moveTo>
                  <a:pt x="2047" y="0"/>
                </a:moveTo>
                <a:lnTo>
                  <a:pt x="0" y="0"/>
                </a:lnTo>
                <a:lnTo>
                  <a:pt x="0" y="3136"/>
                </a:lnTo>
                <a:lnTo>
                  <a:pt x="1171" y="3136"/>
                </a:lnTo>
                <a:lnTo>
                  <a:pt x="1221" y="3136"/>
                </a:lnTo>
                <a:lnTo>
                  <a:pt x="1269" y="3133"/>
                </a:lnTo>
                <a:lnTo>
                  <a:pt x="1317" y="3130"/>
                </a:lnTo>
                <a:lnTo>
                  <a:pt x="1366" y="3125"/>
                </a:lnTo>
                <a:lnTo>
                  <a:pt x="1412" y="3118"/>
                </a:lnTo>
                <a:lnTo>
                  <a:pt x="1458" y="3109"/>
                </a:lnTo>
                <a:lnTo>
                  <a:pt x="1503" y="3100"/>
                </a:lnTo>
                <a:lnTo>
                  <a:pt x="1548" y="3089"/>
                </a:lnTo>
                <a:lnTo>
                  <a:pt x="1591" y="3076"/>
                </a:lnTo>
                <a:lnTo>
                  <a:pt x="1633" y="3062"/>
                </a:lnTo>
                <a:lnTo>
                  <a:pt x="1673" y="3047"/>
                </a:lnTo>
                <a:lnTo>
                  <a:pt x="1712" y="3031"/>
                </a:lnTo>
                <a:lnTo>
                  <a:pt x="1750" y="3014"/>
                </a:lnTo>
                <a:lnTo>
                  <a:pt x="1786" y="2994"/>
                </a:lnTo>
                <a:lnTo>
                  <a:pt x="1821" y="2975"/>
                </a:lnTo>
                <a:lnTo>
                  <a:pt x="1853" y="2953"/>
                </a:lnTo>
                <a:lnTo>
                  <a:pt x="1885" y="2930"/>
                </a:lnTo>
                <a:lnTo>
                  <a:pt x="1919" y="2903"/>
                </a:lnTo>
                <a:lnTo>
                  <a:pt x="1936" y="2889"/>
                </a:lnTo>
                <a:lnTo>
                  <a:pt x="1952" y="2874"/>
                </a:lnTo>
                <a:lnTo>
                  <a:pt x="1969" y="2857"/>
                </a:lnTo>
                <a:lnTo>
                  <a:pt x="1985" y="2841"/>
                </a:lnTo>
                <a:lnTo>
                  <a:pt x="2002" y="2824"/>
                </a:lnTo>
                <a:lnTo>
                  <a:pt x="2018" y="2805"/>
                </a:lnTo>
                <a:lnTo>
                  <a:pt x="2034" y="2786"/>
                </a:lnTo>
                <a:lnTo>
                  <a:pt x="2049" y="2766"/>
                </a:lnTo>
                <a:lnTo>
                  <a:pt x="2064" y="2744"/>
                </a:lnTo>
                <a:lnTo>
                  <a:pt x="2079" y="2723"/>
                </a:lnTo>
                <a:lnTo>
                  <a:pt x="2094" y="2700"/>
                </a:lnTo>
                <a:lnTo>
                  <a:pt x="2108" y="2676"/>
                </a:lnTo>
                <a:lnTo>
                  <a:pt x="2121" y="2652"/>
                </a:lnTo>
                <a:lnTo>
                  <a:pt x="2134" y="2626"/>
                </a:lnTo>
                <a:lnTo>
                  <a:pt x="2147" y="2599"/>
                </a:lnTo>
                <a:lnTo>
                  <a:pt x="2157" y="2571"/>
                </a:lnTo>
                <a:lnTo>
                  <a:pt x="2169" y="2543"/>
                </a:lnTo>
                <a:lnTo>
                  <a:pt x="2179" y="2513"/>
                </a:lnTo>
                <a:lnTo>
                  <a:pt x="2189" y="2481"/>
                </a:lnTo>
                <a:lnTo>
                  <a:pt x="2197" y="2449"/>
                </a:lnTo>
                <a:lnTo>
                  <a:pt x="2205" y="2417"/>
                </a:lnTo>
                <a:lnTo>
                  <a:pt x="2212" y="2382"/>
                </a:lnTo>
                <a:lnTo>
                  <a:pt x="2218" y="2347"/>
                </a:lnTo>
                <a:lnTo>
                  <a:pt x="2223" y="2310"/>
                </a:lnTo>
                <a:lnTo>
                  <a:pt x="2227" y="2272"/>
                </a:lnTo>
                <a:lnTo>
                  <a:pt x="2230" y="2234"/>
                </a:lnTo>
                <a:lnTo>
                  <a:pt x="2232" y="2194"/>
                </a:lnTo>
                <a:lnTo>
                  <a:pt x="2233" y="2152"/>
                </a:lnTo>
                <a:lnTo>
                  <a:pt x="2232" y="2113"/>
                </a:lnTo>
                <a:lnTo>
                  <a:pt x="2231" y="2076"/>
                </a:lnTo>
                <a:lnTo>
                  <a:pt x="2227" y="2040"/>
                </a:lnTo>
                <a:lnTo>
                  <a:pt x="2223" y="2004"/>
                </a:lnTo>
                <a:lnTo>
                  <a:pt x="2219" y="1970"/>
                </a:lnTo>
                <a:lnTo>
                  <a:pt x="2213" y="1936"/>
                </a:lnTo>
                <a:lnTo>
                  <a:pt x="2207" y="1904"/>
                </a:lnTo>
                <a:lnTo>
                  <a:pt x="2199" y="1873"/>
                </a:lnTo>
                <a:lnTo>
                  <a:pt x="2191" y="1842"/>
                </a:lnTo>
                <a:lnTo>
                  <a:pt x="2182" y="1813"/>
                </a:lnTo>
                <a:lnTo>
                  <a:pt x="2173" y="1785"/>
                </a:lnTo>
                <a:lnTo>
                  <a:pt x="2163" y="1758"/>
                </a:lnTo>
                <a:lnTo>
                  <a:pt x="2152" y="1733"/>
                </a:lnTo>
                <a:lnTo>
                  <a:pt x="2141" y="1708"/>
                </a:lnTo>
                <a:lnTo>
                  <a:pt x="2130" y="1683"/>
                </a:lnTo>
                <a:lnTo>
                  <a:pt x="2118" y="1660"/>
                </a:lnTo>
                <a:lnTo>
                  <a:pt x="2105" y="1638"/>
                </a:lnTo>
                <a:lnTo>
                  <a:pt x="2092" y="1617"/>
                </a:lnTo>
                <a:lnTo>
                  <a:pt x="2079" y="1597"/>
                </a:lnTo>
                <a:lnTo>
                  <a:pt x="2066" y="1577"/>
                </a:lnTo>
                <a:lnTo>
                  <a:pt x="2053" y="1558"/>
                </a:lnTo>
                <a:lnTo>
                  <a:pt x="2040" y="1541"/>
                </a:lnTo>
                <a:lnTo>
                  <a:pt x="2026" y="1524"/>
                </a:lnTo>
                <a:lnTo>
                  <a:pt x="2013" y="1508"/>
                </a:lnTo>
                <a:lnTo>
                  <a:pt x="1986" y="1478"/>
                </a:lnTo>
                <a:lnTo>
                  <a:pt x="1961" y="1452"/>
                </a:lnTo>
                <a:lnTo>
                  <a:pt x="1936" y="1430"/>
                </a:lnTo>
                <a:lnTo>
                  <a:pt x="1913" y="1410"/>
                </a:lnTo>
                <a:lnTo>
                  <a:pt x="1887" y="1391"/>
                </a:lnTo>
                <a:lnTo>
                  <a:pt x="1861" y="1371"/>
                </a:lnTo>
                <a:lnTo>
                  <a:pt x="1829" y="1351"/>
                </a:lnTo>
                <a:lnTo>
                  <a:pt x="1796" y="1332"/>
                </a:lnTo>
                <a:lnTo>
                  <a:pt x="1759" y="1312"/>
                </a:lnTo>
                <a:lnTo>
                  <a:pt x="1721" y="1294"/>
                </a:lnTo>
                <a:lnTo>
                  <a:pt x="1679" y="1276"/>
                </a:lnTo>
                <a:lnTo>
                  <a:pt x="1633" y="1259"/>
                </a:lnTo>
                <a:lnTo>
                  <a:pt x="1609" y="1251"/>
                </a:lnTo>
                <a:lnTo>
                  <a:pt x="1584" y="1243"/>
                </a:lnTo>
                <a:lnTo>
                  <a:pt x="1558" y="1236"/>
                </a:lnTo>
                <a:lnTo>
                  <a:pt x="1532" y="1229"/>
                </a:lnTo>
                <a:lnTo>
                  <a:pt x="1505" y="1223"/>
                </a:lnTo>
                <a:lnTo>
                  <a:pt x="1477" y="1216"/>
                </a:lnTo>
                <a:lnTo>
                  <a:pt x="1447" y="1211"/>
                </a:lnTo>
                <a:lnTo>
                  <a:pt x="1417" y="1206"/>
                </a:lnTo>
                <a:lnTo>
                  <a:pt x="1386" y="1201"/>
                </a:lnTo>
                <a:lnTo>
                  <a:pt x="1355" y="1197"/>
                </a:lnTo>
                <a:lnTo>
                  <a:pt x="1323" y="1193"/>
                </a:lnTo>
                <a:lnTo>
                  <a:pt x="1288" y="1191"/>
                </a:lnTo>
                <a:lnTo>
                  <a:pt x="1254" y="1187"/>
                </a:lnTo>
                <a:lnTo>
                  <a:pt x="1218" y="1186"/>
                </a:lnTo>
                <a:lnTo>
                  <a:pt x="1182" y="1185"/>
                </a:lnTo>
                <a:lnTo>
                  <a:pt x="1145" y="1185"/>
                </a:lnTo>
                <a:lnTo>
                  <a:pt x="704" y="1185"/>
                </a:lnTo>
                <a:lnTo>
                  <a:pt x="704" y="603"/>
                </a:lnTo>
                <a:lnTo>
                  <a:pt x="1889" y="603"/>
                </a:lnTo>
                <a:lnTo>
                  <a:pt x="2096" y="0"/>
                </a:lnTo>
                <a:lnTo>
                  <a:pt x="2047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19" name="Freeform 7"/>
          <p:cNvSpPr>
            <a:spLocks/>
          </p:cNvSpPr>
          <p:nvPr/>
        </p:nvSpPr>
        <p:spPr bwMode="auto">
          <a:xfrm>
            <a:off x="6516688" y="573092"/>
            <a:ext cx="469900" cy="382587"/>
          </a:xfrm>
          <a:custGeom>
            <a:avLst/>
            <a:gdLst/>
            <a:ahLst/>
            <a:cxnLst>
              <a:cxn ang="0">
                <a:pos x="536" y="1605"/>
              </a:cxn>
              <a:cxn ang="0">
                <a:pos x="593" y="1754"/>
              </a:cxn>
              <a:cxn ang="0">
                <a:pos x="648" y="1867"/>
              </a:cxn>
              <a:cxn ang="0">
                <a:pos x="2800" y="1920"/>
              </a:cxn>
              <a:cxn ang="0">
                <a:pos x="2895" y="2006"/>
              </a:cxn>
              <a:cxn ang="0">
                <a:pos x="3045" y="2172"/>
              </a:cxn>
              <a:cxn ang="0">
                <a:pos x="3143" y="2303"/>
              </a:cxn>
              <a:cxn ang="0">
                <a:pos x="3241" y="2459"/>
              </a:cxn>
              <a:cxn ang="0">
                <a:pos x="3333" y="2637"/>
              </a:cxn>
              <a:cxn ang="0">
                <a:pos x="1167" y="2787"/>
              </a:cxn>
              <a:cxn ang="0">
                <a:pos x="1028" y="2664"/>
              </a:cxn>
              <a:cxn ang="0">
                <a:pos x="898" y="2532"/>
              </a:cxn>
              <a:cxn ang="0">
                <a:pos x="778" y="2391"/>
              </a:cxn>
              <a:cxn ang="0">
                <a:pos x="669" y="2241"/>
              </a:cxn>
              <a:cxn ang="0">
                <a:pos x="570" y="2083"/>
              </a:cxn>
              <a:cxn ang="0">
                <a:pos x="483" y="1918"/>
              </a:cxn>
              <a:cxn ang="0">
                <a:pos x="408" y="1745"/>
              </a:cxn>
              <a:cxn ang="0">
                <a:pos x="345" y="1568"/>
              </a:cxn>
              <a:cxn ang="0">
                <a:pos x="375" y="1479"/>
              </a:cxn>
              <a:cxn ang="0">
                <a:pos x="409" y="1393"/>
              </a:cxn>
              <a:cxn ang="0">
                <a:pos x="3009" y="1311"/>
              </a:cxn>
              <a:cxn ang="0">
                <a:pos x="3140" y="1196"/>
              </a:cxn>
              <a:cxn ang="0">
                <a:pos x="3280" y="1055"/>
              </a:cxn>
              <a:cxn ang="0">
                <a:pos x="610" y="1001"/>
              </a:cxn>
              <a:cxn ang="0">
                <a:pos x="668" y="914"/>
              </a:cxn>
              <a:cxn ang="0">
                <a:pos x="3445" y="852"/>
              </a:cxn>
              <a:cxn ang="0">
                <a:pos x="3531" y="722"/>
              </a:cxn>
              <a:cxn ang="0">
                <a:pos x="3641" y="534"/>
              </a:cxn>
              <a:cxn ang="0">
                <a:pos x="1048" y="477"/>
              </a:cxn>
              <a:cxn ang="0">
                <a:pos x="1148" y="390"/>
              </a:cxn>
              <a:cxn ang="0">
                <a:pos x="3754" y="286"/>
              </a:cxn>
              <a:cxn ang="0">
                <a:pos x="3829" y="67"/>
              </a:cxn>
              <a:cxn ang="0">
                <a:pos x="1099" y="0"/>
              </a:cxn>
              <a:cxn ang="0">
                <a:pos x="909" y="149"/>
              </a:cxn>
              <a:cxn ang="0">
                <a:pos x="732" y="312"/>
              </a:cxn>
              <a:cxn ang="0">
                <a:pos x="568" y="490"/>
              </a:cxn>
              <a:cxn ang="0">
                <a:pos x="421" y="682"/>
              </a:cxn>
              <a:cxn ang="0">
                <a:pos x="288" y="887"/>
              </a:cxn>
              <a:cxn ang="0">
                <a:pos x="173" y="1103"/>
              </a:cxn>
              <a:cxn ang="0">
                <a:pos x="77" y="1331"/>
              </a:cxn>
              <a:cxn ang="0">
                <a:pos x="0" y="1568"/>
              </a:cxn>
              <a:cxn ang="0">
                <a:pos x="76" y="1802"/>
              </a:cxn>
              <a:cxn ang="0">
                <a:pos x="172" y="2028"/>
              </a:cxn>
              <a:cxn ang="0">
                <a:pos x="286" y="2244"/>
              </a:cxn>
              <a:cxn ang="0">
                <a:pos x="417" y="2449"/>
              </a:cxn>
              <a:cxn ang="0">
                <a:pos x="565" y="2641"/>
              </a:cxn>
              <a:cxn ang="0">
                <a:pos x="728" y="2821"/>
              </a:cxn>
              <a:cxn ang="0">
                <a:pos x="907" y="2985"/>
              </a:cxn>
              <a:cxn ang="0">
                <a:pos x="1098" y="3135"/>
              </a:cxn>
              <a:cxn ang="0">
                <a:pos x="3830" y="3053"/>
              </a:cxn>
              <a:cxn ang="0">
                <a:pos x="3791" y="2878"/>
              </a:cxn>
              <a:cxn ang="0">
                <a:pos x="3726" y="2682"/>
              </a:cxn>
              <a:cxn ang="0">
                <a:pos x="3623" y="2449"/>
              </a:cxn>
              <a:cxn ang="0">
                <a:pos x="3471" y="2189"/>
              </a:cxn>
              <a:cxn ang="0">
                <a:pos x="3261" y="1916"/>
              </a:cxn>
              <a:cxn ang="0">
                <a:pos x="2983" y="1637"/>
              </a:cxn>
            </a:cxnLst>
            <a:rect l="0" t="0" r="r" b="b"/>
            <a:pathLst>
              <a:path w="3848" h="3135">
                <a:moveTo>
                  <a:pt x="2902" y="1568"/>
                </a:moveTo>
                <a:lnTo>
                  <a:pt x="524" y="1568"/>
                </a:lnTo>
                <a:lnTo>
                  <a:pt x="527" y="1577"/>
                </a:lnTo>
                <a:lnTo>
                  <a:pt x="536" y="1605"/>
                </a:lnTo>
                <a:lnTo>
                  <a:pt x="551" y="1646"/>
                </a:lnTo>
                <a:lnTo>
                  <a:pt x="570" y="1697"/>
                </a:lnTo>
                <a:lnTo>
                  <a:pt x="581" y="1725"/>
                </a:lnTo>
                <a:lnTo>
                  <a:pt x="593" y="1754"/>
                </a:lnTo>
                <a:lnTo>
                  <a:pt x="606" y="1783"/>
                </a:lnTo>
                <a:lnTo>
                  <a:pt x="619" y="1811"/>
                </a:lnTo>
                <a:lnTo>
                  <a:pt x="634" y="1840"/>
                </a:lnTo>
                <a:lnTo>
                  <a:pt x="648" y="1867"/>
                </a:lnTo>
                <a:lnTo>
                  <a:pt x="663" y="1892"/>
                </a:lnTo>
                <a:lnTo>
                  <a:pt x="679" y="1916"/>
                </a:lnTo>
                <a:lnTo>
                  <a:pt x="2795" y="1916"/>
                </a:lnTo>
                <a:lnTo>
                  <a:pt x="2800" y="1920"/>
                </a:lnTo>
                <a:lnTo>
                  <a:pt x="2813" y="1931"/>
                </a:lnTo>
                <a:lnTo>
                  <a:pt x="2834" y="1949"/>
                </a:lnTo>
                <a:lnTo>
                  <a:pt x="2861" y="1974"/>
                </a:lnTo>
                <a:lnTo>
                  <a:pt x="2895" y="2006"/>
                </a:lnTo>
                <a:lnTo>
                  <a:pt x="2934" y="2045"/>
                </a:lnTo>
                <a:lnTo>
                  <a:pt x="2976" y="2091"/>
                </a:lnTo>
                <a:lnTo>
                  <a:pt x="3022" y="2144"/>
                </a:lnTo>
                <a:lnTo>
                  <a:pt x="3045" y="2172"/>
                </a:lnTo>
                <a:lnTo>
                  <a:pt x="3069" y="2202"/>
                </a:lnTo>
                <a:lnTo>
                  <a:pt x="3094" y="2234"/>
                </a:lnTo>
                <a:lnTo>
                  <a:pt x="3119" y="2268"/>
                </a:lnTo>
                <a:lnTo>
                  <a:pt x="3143" y="2303"/>
                </a:lnTo>
                <a:lnTo>
                  <a:pt x="3168" y="2339"/>
                </a:lnTo>
                <a:lnTo>
                  <a:pt x="3193" y="2378"/>
                </a:lnTo>
                <a:lnTo>
                  <a:pt x="3218" y="2418"/>
                </a:lnTo>
                <a:lnTo>
                  <a:pt x="3241" y="2459"/>
                </a:lnTo>
                <a:lnTo>
                  <a:pt x="3265" y="2501"/>
                </a:lnTo>
                <a:lnTo>
                  <a:pt x="3289" y="2545"/>
                </a:lnTo>
                <a:lnTo>
                  <a:pt x="3311" y="2591"/>
                </a:lnTo>
                <a:lnTo>
                  <a:pt x="3333" y="2637"/>
                </a:lnTo>
                <a:lnTo>
                  <a:pt x="3354" y="2686"/>
                </a:lnTo>
                <a:lnTo>
                  <a:pt x="3374" y="2735"/>
                </a:lnTo>
                <a:lnTo>
                  <a:pt x="3392" y="2787"/>
                </a:lnTo>
                <a:lnTo>
                  <a:pt x="1167" y="2787"/>
                </a:lnTo>
                <a:lnTo>
                  <a:pt x="1132" y="2758"/>
                </a:lnTo>
                <a:lnTo>
                  <a:pt x="1096" y="2727"/>
                </a:lnTo>
                <a:lnTo>
                  <a:pt x="1062" y="2697"/>
                </a:lnTo>
                <a:lnTo>
                  <a:pt x="1028" y="2664"/>
                </a:lnTo>
                <a:lnTo>
                  <a:pt x="995" y="2632"/>
                </a:lnTo>
                <a:lnTo>
                  <a:pt x="962" y="2600"/>
                </a:lnTo>
                <a:lnTo>
                  <a:pt x="929" y="2566"/>
                </a:lnTo>
                <a:lnTo>
                  <a:pt x="898" y="2532"/>
                </a:lnTo>
                <a:lnTo>
                  <a:pt x="867" y="2497"/>
                </a:lnTo>
                <a:lnTo>
                  <a:pt x="837" y="2463"/>
                </a:lnTo>
                <a:lnTo>
                  <a:pt x="807" y="2427"/>
                </a:lnTo>
                <a:lnTo>
                  <a:pt x="778" y="2391"/>
                </a:lnTo>
                <a:lnTo>
                  <a:pt x="750" y="2354"/>
                </a:lnTo>
                <a:lnTo>
                  <a:pt x="722" y="2316"/>
                </a:lnTo>
                <a:lnTo>
                  <a:pt x="695" y="2279"/>
                </a:lnTo>
                <a:lnTo>
                  <a:pt x="669" y="2241"/>
                </a:lnTo>
                <a:lnTo>
                  <a:pt x="643" y="2202"/>
                </a:lnTo>
                <a:lnTo>
                  <a:pt x="619" y="2162"/>
                </a:lnTo>
                <a:lnTo>
                  <a:pt x="594" y="2122"/>
                </a:lnTo>
                <a:lnTo>
                  <a:pt x="570" y="2083"/>
                </a:lnTo>
                <a:lnTo>
                  <a:pt x="548" y="2042"/>
                </a:lnTo>
                <a:lnTo>
                  <a:pt x="525" y="2001"/>
                </a:lnTo>
                <a:lnTo>
                  <a:pt x="503" y="1960"/>
                </a:lnTo>
                <a:lnTo>
                  <a:pt x="483" y="1918"/>
                </a:lnTo>
                <a:lnTo>
                  <a:pt x="464" y="1875"/>
                </a:lnTo>
                <a:lnTo>
                  <a:pt x="444" y="1833"/>
                </a:lnTo>
                <a:lnTo>
                  <a:pt x="426" y="1790"/>
                </a:lnTo>
                <a:lnTo>
                  <a:pt x="408" y="1745"/>
                </a:lnTo>
                <a:lnTo>
                  <a:pt x="390" y="1701"/>
                </a:lnTo>
                <a:lnTo>
                  <a:pt x="374" y="1657"/>
                </a:lnTo>
                <a:lnTo>
                  <a:pt x="359" y="1613"/>
                </a:lnTo>
                <a:lnTo>
                  <a:pt x="345" y="1568"/>
                </a:lnTo>
                <a:lnTo>
                  <a:pt x="352" y="1545"/>
                </a:lnTo>
                <a:lnTo>
                  <a:pt x="359" y="1523"/>
                </a:lnTo>
                <a:lnTo>
                  <a:pt x="368" y="1502"/>
                </a:lnTo>
                <a:lnTo>
                  <a:pt x="375" y="1479"/>
                </a:lnTo>
                <a:lnTo>
                  <a:pt x="383" y="1458"/>
                </a:lnTo>
                <a:lnTo>
                  <a:pt x="392" y="1436"/>
                </a:lnTo>
                <a:lnTo>
                  <a:pt x="400" y="1415"/>
                </a:lnTo>
                <a:lnTo>
                  <a:pt x="409" y="1393"/>
                </a:lnTo>
                <a:lnTo>
                  <a:pt x="2901" y="1393"/>
                </a:lnTo>
                <a:lnTo>
                  <a:pt x="2938" y="1367"/>
                </a:lnTo>
                <a:lnTo>
                  <a:pt x="2973" y="1339"/>
                </a:lnTo>
                <a:lnTo>
                  <a:pt x="3009" y="1311"/>
                </a:lnTo>
                <a:lnTo>
                  <a:pt x="3044" y="1282"/>
                </a:lnTo>
                <a:lnTo>
                  <a:pt x="3078" y="1253"/>
                </a:lnTo>
                <a:lnTo>
                  <a:pt x="3109" y="1224"/>
                </a:lnTo>
                <a:lnTo>
                  <a:pt x="3140" y="1196"/>
                </a:lnTo>
                <a:lnTo>
                  <a:pt x="3168" y="1168"/>
                </a:lnTo>
                <a:lnTo>
                  <a:pt x="3218" y="1119"/>
                </a:lnTo>
                <a:lnTo>
                  <a:pt x="3256" y="1081"/>
                </a:lnTo>
                <a:lnTo>
                  <a:pt x="3280" y="1055"/>
                </a:lnTo>
                <a:lnTo>
                  <a:pt x="3289" y="1045"/>
                </a:lnTo>
                <a:lnTo>
                  <a:pt x="583" y="1045"/>
                </a:lnTo>
                <a:lnTo>
                  <a:pt x="597" y="1022"/>
                </a:lnTo>
                <a:lnTo>
                  <a:pt x="610" y="1001"/>
                </a:lnTo>
                <a:lnTo>
                  <a:pt x="624" y="978"/>
                </a:lnTo>
                <a:lnTo>
                  <a:pt x="639" y="957"/>
                </a:lnTo>
                <a:lnTo>
                  <a:pt x="653" y="935"/>
                </a:lnTo>
                <a:lnTo>
                  <a:pt x="668" y="914"/>
                </a:lnTo>
                <a:lnTo>
                  <a:pt x="682" y="892"/>
                </a:lnTo>
                <a:lnTo>
                  <a:pt x="698" y="871"/>
                </a:lnTo>
                <a:lnTo>
                  <a:pt x="3431" y="871"/>
                </a:lnTo>
                <a:lnTo>
                  <a:pt x="3445" y="852"/>
                </a:lnTo>
                <a:lnTo>
                  <a:pt x="3461" y="831"/>
                </a:lnTo>
                <a:lnTo>
                  <a:pt x="3477" y="806"/>
                </a:lnTo>
                <a:lnTo>
                  <a:pt x="3495" y="780"/>
                </a:lnTo>
                <a:lnTo>
                  <a:pt x="3531" y="722"/>
                </a:lnTo>
                <a:lnTo>
                  <a:pt x="3566" y="664"/>
                </a:lnTo>
                <a:lnTo>
                  <a:pt x="3597" y="610"/>
                </a:lnTo>
                <a:lnTo>
                  <a:pt x="3624" y="565"/>
                </a:lnTo>
                <a:lnTo>
                  <a:pt x="3641" y="534"/>
                </a:lnTo>
                <a:lnTo>
                  <a:pt x="3648" y="523"/>
                </a:lnTo>
                <a:lnTo>
                  <a:pt x="999" y="523"/>
                </a:lnTo>
                <a:lnTo>
                  <a:pt x="1023" y="500"/>
                </a:lnTo>
                <a:lnTo>
                  <a:pt x="1048" y="477"/>
                </a:lnTo>
                <a:lnTo>
                  <a:pt x="1071" y="455"/>
                </a:lnTo>
                <a:lnTo>
                  <a:pt x="1097" y="433"/>
                </a:lnTo>
                <a:lnTo>
                  <a:pt x="1122" y="412"/>
                </a:lnTo>
                <a:lnTo>
                  <a:pt x="1148" y="390"/>
                </a:lnTo>
                <a:lnTo>
                  <a:pt x="1174" y="370"/>
                </a:lnTo>
                <a:lnTo>
                  <a:pt x="1199" y="348"/>
                </a:lnTo>
                <a:lnTo>
                  <a:pt x="3729" y="348"/>
                </a:lnTo>
                <a:lnTo>
                  <a:pt x="3754" y="286"/>
                </a:lnTo>
                <a:lnTo>
                  <a:pt x="3777" y="224"/>
                </a:lnTo>
                <a:lnTo>
                  <a:pt x="3796" y="165"/>
                </a:lnTo>
                <a:lnTo>
                  <a:pt x="3815" y="112"/>
                </a:lnTo>
                <a:lnTo>
                  <a:pt x="3829" y="67"/>
                </a:lnTo>
                <a:lnTo>
                  <a:pt x="3838" y="31"/>
                </a:lnTo>
                <a:lnTo>
                  <a:pt x="3846" y="9"/>
                </a:lnTo>
                <a:lnTo>
                  <a:pt x="3848" y="0"/>
                </a:lnTo>
                <a:lnTo>
                  <a:pt x="1099" y="0"/>
                </a:lnTo>
                <a:lnTo>
                  <a:pt x="1051" y="36"/>
                </a:lnTo>
                <a:lnTo>
                  <a:pt x="1003" y="72"/>
                </a:lnTo>
                <a:lnTo>
                  <a:pt x="955" y="110"/>
                </a:lnTo>
                <a:lnTo>
                  <a:pt x="909" y="149"/>
                </a:lnTo>
                <a:lnTo>
                  <a:pt x="864" y="189"/>
                </a:lnTo>
                <a:lnTo>
                  <a:pt x="819" y="228"/>
                </a:lnTo>
                <a:lnTo>
                  <a:pt x="775" y="270"/>
                </a:lnTo>
                <a:lnTo>
                  <a:pt x="732" y="312"/>
                </a:lnTo>
                <a:lnTo>
                  <a:pt x="690" y="356"/>
                </a:lnTo>
                <a:lnTo>
                  <a:pt x="648" y="400"/>
                </a:lnTo>
                <a:lnTo>
                  <a:pt x="608" y="445"/>
                </a:lnTo>
                <a:lnTo>
                  <a:pt x="568" y="490"/>
                </a:lnTo>
                <a:lnTo>
                  <a:pt x="529" y="538"/>
                </a:lnTo>
                <a:lnTo>
                  <a:pt x="493" y="585"/>
                </a:lnTo>
                <a:lnTo>
                  <a:pt x="456" y="634"/>
                </a:lnTo>
                <a:lnTo>
                  <a:pt x="421" y="682"/>
                </a:lnTo>
                <a:lnTo>
                  <a:pt x="385" y="733"/>
                </a:lnTo>
                <a:lnTo>
                  <a:pt x="352" y="783"/>
                </a:lnTo>
                <a:lnTo>
                  <a:pt x="319" y="835"/>
                </a:lnTo>
                <a:lnTo>
                  <a:pt x="288" y="887"/>
                </a:lnTo>
                <a:lnTo>
                  <a:pt x="258" y="941"/>
                </a:lnTo>
                <a:lnTo>
                  <a:pt x="228" y="993"/>
                </a:lnTo>
                <a:lnTo>
                  <a:pt x="200" y="1048"/>
                </a:lnTo>
                <a:lnTo>
                  <a:pt x="173" y="1103"/>
                </a:lnTo>
                <a:lnTo>
                  <a:pt x="147" y="1159"/>
                </a:lnTo>
                <a:lnTo>
                  <a:pt x="123" y="1215"/>
                </a:lnTo>
                <a:lnTo>
                  <a:pt x="99" y="1272"/>
                </a:lnTo>
                <a:lnTo>
                  <a:pt x="77" y="1331"/>
                </a:lnTo>
                <a:lnTo>
                  <a:pt x="56" y="1389"/>
                </a:lnTo>
                <a:lnTo>
                  <a:pt x="35" y="1448"/>
                </a:lnTo>
                <a:lnTo>
                  <a:pt x="17" y="1507"/>
                </a:lnTo>
                <a:lnTo>
                  <a:pt x="0" y="1568"/>
                </a:lnTo>
                <a:lnTo>
                  <a:pt x="17" y="1627"/>
                </a:lnTo>
                <a:lnTo>
                  <a:pt x="35" y="1686"/>
                </a:lnTo>
                <a:lnTo>
                  <a:pt x="55" y="1744"/>
                </a:lnTo>
                <a:lnTo>
                  <a:pt x="76" y="1802"/>
                </a:lnTo>
                <a:lnTo>
                  <a:pt x="99" y="1860"/>
                </a:lnTo>
                <a:lnTo>
                  <a:pt x="122" y="1917"/>
                </a:lnTo>
                <a:lnTo>
                  <a:pt x="146" y="1973"/>
                </a:lnTo>
                <a:lnTo>
                  <a:pt x="172" y="2028"/>
                </a:lnTo>
                <a:lnTo>
                  <a:pt x="199" y="2083"/>
                </a:lnTo>
                <a:lnTo>
                  <a:pt x="227" y="2138"/>
                </a:lnTo>
                <a:lnTo>
                  <a:pt x="256" y="2190"/>
                </a:lnTo>
                <a:lnTo>
                  <a:pt x="286" y="2244"/>
                </a:lnTo>
                <a:lnTo>
                  <a:pt x="317" y="2296"/>
                </a:lnTo>
                <a:lnTo>
                  <a:pt x="350" y="2348"/>
                </a:lnTo>
                <a:lnTo>
                  <a:pt x="383" y="2398"/>
                </a:lnTo>
                <a:lnTo>
                  <a:pt x="417" y="2449"/>
                </a:lnTo>
                <a:lnTo>
                  <a:pt x="453" y="2497"/>
                </a:lnTo>
                <a:lnTo>
                  <a:pt x="489" y="2546"/>
                </a:lnTo>
                <a:lnTo>
                  <a:pt x="527" y="2594"/>
                </a:lnTo>
                <a:lnTo>
                  <a:pt x="565" y="2641"/>
                </a:lnTo>
                <a:lnTo>
                  <a:pt x="605" y="2687"/>
                </a:lnTo>
                <a:lnTo>
                  <a:pt x="645" y="2732"/>
                </a:lnTo>
                <a:lnTo>
                  <a:pt x="686" y="2776"/>
                </a:lnTo>
                <a:lnTo>
                  <a:pt x="728" y="2821"/>
                </a:lnTo>
                <a:lnTo>
                  <a:pt x="771" y="2863"/>
                </a:lnTo>
                <a:lnTo>
                  <a:pt x="815" y="2905"/>
                </a:lnTo>
                <a:lnTo>
                  <a:pt x="861" y="2946"/>
                </a:lnTo>
                <a:lnTo>
                  <a:pt x="907" y="2985"/>
                </a:lnTo>
                <a:lnTo>
                  <a:pt x="953" y="3024"/>
                </a:lnTo>
                <a:lnTo>
                  <a:pt x="1000" y="3062"/>
                </a:lnTo>
                <a:lnTo>
                  <a:pt x="1049" y="3100"/>
                </a:lnTo>
                <a:lnTo>
                  <a:pt x="1098" y="3135"/>
                </a:lnTo>
                <a:lnTo>
                  <a:pt x="3840" y="3135"/>
                </a:lnTo>
                <a:lnTo>
                  <a:pt x="3839" y="3125"/>
                </a:lnTo>
                <a:lnTo>
                  <a:pt x="3836" y="3097"/>
                </a:lnTo>
                <a:lnTo>
                  <a:pt x="3830" y="3053"/>
                </a:lnTo>
                <a:lnTo>
                  <a:pt x="3819" y="2993"/>
                </a:lnTo>
                <a:lnTo>
                  <a:pt x="3811" y="2958"/>
                </a:lnTo>
                <a:lnTo>
                  <a:pt x="3802" y="2920"/>
                </a:lnTo>
                <a:lnTo>
                  <a:pt x="3791" y="2878"/>
                </a:lnTo>
                <a:lnTo>
                  <a:pt x="3778" y="2832"/>
                </a:lnTo>
                <a:lnTo>
                  <a:pt x="3763" y="2785"/>
                </a:lnTo>
                <a:lnTo>
                  <a:pt x="3746" y="2734"/>
                </a:lnTo>
                <a:lnTo>
                  <a:pt x="3726" y="2682"/>
                </a:lnTo>
                <a:lnTo>
                  <a:pt x="3705" y="2627"/>
                </a:lnTo>
                <a:lnTo>
                  <a:pt x="3680" y="2570"/>
                </a:lnTo>
                <a:lnTo>
                  <a:pt x="3653" y="2510"/>
                </a:lnTo>
                <a:lnTo>
                  <a:pt x="3623" y="2449"/>
                </a:lnTo>
                <a:lnTo>
                  <a:pt x="3590" y="2386"/>
                </a:lnTo>
                <a:lnTo>
                  <a:pt x="3554" y="2322"/>
                </a:lnTo>
                <a:lnTo>
                  <a:pt x="3514" y="2256"/>
                </a:lnTo>
                <a:lnTo>
                  <a:pt x="3471" y="2189"/>
                </a:lnTo>
                <a:lnTo>
                  <a:pt x="3424" y="2122"/>
                </a:lnTo>
                <a:lnTo>
                  <a:pt x="3374" y="2053"/>
                </a:lnTo>
                <a:lnTo>
                  <a:pt x="3320" y="1985"/>
                </a:lnTo>
                <a:lnTo>
                  <a:pt x="3261" y="1916"/>
                </a:lnTo>
                <a:lnTo>
                  <a:pt x="3198" y="1846"/>
                </a:lnTo>
                <a:lnTo>
                  <a:pt x="3132" y="1776"/>
                </a:lnTo>
                <a:lnTo>
                  <a:pt x="3059" y="1705"/>
                </a:lnTo>
                <a:lnTo>
                  <a:pt x="2983" y="1637"/>
                </a:lnTo>
                <a:lnTo>
                  <a:pt x="2902" y="1568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20" name="Freeform 8"/>
          <p:cNvSpPr>
            <a:spLocks/>
          </p:cNvSpPr>
          <p:nvPr/>
        </p:nvSpPr>
        <p:spPr bwMode="auto">
          <a:xfrm>
            <a:off x="8045450" y="755652"/>
            <a:ext cx="254000" cy="390525"/>
          </a:xfrm>
          <a:custGeom>
            <a:avLst/>
            <a:gdLst/>
            <a:ahLst/>
            <a:cxnLst>
              <a:cxn ang="0">
                <a:pos x="198" y="323"/>
              </a:cxn>
              <a:cxn ang="0">
                <a:pos x="198" y="840"/>
              </a:cxn>
              <a:cxn ang="0">
                <a:pos x="284" y="845"/>
              </a:cxn>
              <a:cxn ang="0">
                <a:pos x="496" y="735"/>
              </a:cxn>
              <a:cxn ang="0">
                <a:pos x="755" y="640"/>
              </a:cxn>
              <a:cxn ang="0">
                <a:pos x="898" y="609"/>
              </a:cxn>
              <a:cxn ang="0">
                <a:pos x="1029" y="600"/>
              </a:cxn>
              <a:cxn ang="0">
                <a:pos x="1137" y="616"/>
              </a:cxn>
              <a:cxn ang="0">
                <a:pos x="1232" y="656"/>
              </a:cxn>
              <a:cxn ang="0">
                <a:pos x="1309" y="717"/>
              </a:cxn>
              <a:cxn ang="0">
                <a:pos x="1357" y="781"/>
              </a:cxn>
              <a:cxn ang="0">
                <a:pos x="1386" y="854"/>
              </a:cxn>
              <a:cxn ang="0">
                <a:pos x="1397" y="934"/>
              </a:cxn>
              <a:cxn ang="0">
                <a:pos x="1383" y="1059"/>
              </a:cxn>
              <a:cxn ang="0">
                <a:pos x="1343" y="1167"/>
              </a:cxn>
              <a:cxn ang="0">
                <a:pos x="1282" y="1260"/>
              </a:cxn>
              <a:cxn ang="0">
                <a:pos x="1201" y="1341"/>
              </a:cxn>
              <a:cxn ang="0">
                <a:pos x="1001" y="1486"/>
              </a:cxn>
              <a:cxn ang="0">
                <a:pos x="746" y="1648"/>
              </a:cxn>
              <a:cxn ang="0">
                <a:pos x="515" y="1824"/>
              </a:cxn>
              <a:cxn ang="0">
                <a:pos x="322" y="2018"/>
              </a:cxn>
              <a:cxn ang="0">
                <a:pos x="171" y="2237"/>
              </a:cxn>
              <a:cxn ang="0">
                <a:pos x="67" y="2489"/>
              </a:cxn>
              <a:cxn ang="0">
                <a:pos x="10" y="2784"/>
              </a:cxn>
              <a:cxn ang="0">
                <a:pos x="0" y="3012"/>
              </a:cxn>
              <a:cxn ang="0">
                <a:pos x="2" y="3178"/>
              </a:cxn>
              <a:cxn ang="0">
                <a:pos x="321" y="3199"/>
              </a:cxn>
              <a:cxn ang="0">
                <a:pos x="1162" y="3199"/>
              </a:cxn>
              <a:cxn ang="0">
                <a:pos x="1869" y="3199"/>
              </a:cxn>
              <a:cxn ang="0">
                <a:pos x="756" y="2564"/>
              </a:cxn>
              <a:cxn ang="0">
                <a:pos x="800" y="2440"/>
              </a:cxn>
              <a:cxn ang="0">
                <a:pos x="846" y="2357"/>
              </a:cxn>
              <a:cxn ang="0">
                <a:pos x="979" y="2204"/>
              </a:cxn>
              <a:cxn ang="0">
                <a:pos x="1176" y="2058"/>
              </a:cxn>
              <a:cxn ang="0">
                <a:pos x="1385" y="1929"/>
              </a:cxn>
              <a:cxn ang="0">
                <a:pos x="1547" y="1826"/>
              </a:cxn>
              <a:cxn ang="0">
                <a:pos x="1697" y="1706"/>
              </a:cxn>
              <a:cxn ang="0">
                <a:pos x="1825" y="1568"/>
              </a:cxn>
              <a:cxn ang="0">
                <a:pos x="1929" y="1418"/>
              </a:cxn>
              <a:cxn ang="0">
                <a:pos x="2007" y="1256"/>
              </a:cxn>
              <a:cxn ang="0">
                <a:pos x="2056" y="1089"/>
              </a:cxn>
              <a:cxn ang="0">
                <a:pos x="2074" y="918"/>
              </a:cxn>
              <a:cxn ang="0">
                <a:pos x="2059" y="719"/>
              </a:cxn>
              <a:cxn ang="0">
                <a:pos x="1999" y="518"/>
              </a:cxn>
              <a:cxn ang="0">
                <a:pos x="1894" y="344"/>
              </a:cxn>
              <a:cxn ang="0">
                <a:pos x="1786" y="233"/>
              </a:cxn>
              <a:cxn ang="0">
                <a:pos x="1689" y="161"/>
              </a:cxn>
              <a:cxn ang="0">
                <a:pos x="1581" y="101"/>
              </a:cxn>
              <a:cxn ang="0">
                <a:pos x="1461" y="55"/>
              </a:cxn>
              <a:cxn ang="0">
                <a:pos x="1333" y="24"/>
              </a:cxn>
              <a:cxn ang="0">
                <a:pos x="1195" y="5"/>
              </a:cxn>
              <a:cxn ang="0">
                <a:pos x="1026" y="1"/>
              </a:cxn>
              <a:cxn ang="0">
                <a:pos x="749" y="32"/>
              </a:cxn>
              <a:cxn ang="0">
                <a:pos x="472" y="102"/>
              </a:cxn>
              <a:cxn ang="0">
                <a:pos x="221" y="205"/>
              </a:cxn>
            </a:cxnLst>
            <a:rect l="0" t="0" r="r" b="b"/>
            <a:pathLst>
              <a:path w="2076" h="3199">
                <a:moveTo>
                  <a:pt x="221" y="205"/>
                </a:moveTo>
                <a:lnTo>
                  <a:pt x="213" y="209"/>
                </a:lnTo>
                <a:lnTo>
                  <a:pt x="198" y="217"/>
                </a:lnTo>
                <a:lnTo>
                  <a:pt x="198" y="250"/>
                </a:lnTo>
                <a:lnTo>
                  <a:pt x="198" y="323"/>
                </a:lnTo>
                <a:lnTo>
                  <a:pt x="198" y="422"/>
                </a:lnTo>
                <a:lnTo>
                  <a:pt x="198" y="537"/>
                </a:lnTo>
                <a:lnTo>
                  <a:pt x="198" y="653"/>
                </a:lnTo>
                <a:lnTo>
                  <a:pt x="198" y="759"/>
                </a:lnTo>
                <a:lnTo>
                  <a:pt x="198" y="840"/>
                </a:lnTo>
                <a:lnTo>
                  <a:pt x="198" y="887"/>
                </a:lnTo>
                <a:lnTo>
                  <a:pt x="226" y="874"/>
                </a:lnTo>
                <a:lnTo>
                  <a:pt x="254" y="860"/>
                </a:lnTo>
                <a:lnTo>
                  <a:pt x="276" y="849"/>
                </a:lnTo>
                <a:lnTo>
                  <a:pt x="284" y="845"/>
                </a:lnTo>
                <a:lnTo>
                  <a:pt x="320" y="824"/>
                </a:lnTo>
                <a:lnTo>
                  <a:pt x="377" y="793"/>
                </a:lnTo>
                <a:lnTo>
                  <a:pt x="412" y="775"/>
                </a:lnTo>
                <a:lnTo>
                  <a:pt x="453" y="755"/>
                </a:lnTo>
                <a:lnTo>
                  <a:pt x="496" y="735"/>
                </a:lnTo>
                <a:lnTo>
                  <a:pt x="544" y="714"/>
                </a:lnTo>
                <a:lnTo>
                  <a:pt x="593" y="695"/>
                </a:lnTo>
                <a:lnTo>
                  <a:pt x="645" y="675"/>
                </a:lnTo>
                <a:lnTo>
                  <a:pt x="700" y="656"/>
                </a:lnTo>
                <a:lnTo>
                  <a:pt x="755" y="640"/>
                </a:lnTo>
                <a:lnTo>
                  <a:pt x="782" y="633"/>
                </a:lnTo>
                <a:lnTo>
                  <a:pt x="812" y="626"/>
                </a:lnTo>
                <a:lnTo>
                  <a:pt x="840" y="620"/>
                </a:lnTo>
                <a:lnTo>
                  <a:pt x="869" y="614"/>
                </a:lnTo>
                <a:lnTo>
                  <a:pt x="898" y="609"/>
                </a:lnTo>
                <a:lnTo>
                  <a:pt x="926" y="606"/>
                </a:lnTo>
                <a:lnTo>
                  <a:pt x="955" y="602"/>
                </a:lnTo>
                <a:lnTo>
                  <a:pt x="983" y="600"/>
                </a:lnTo>
                <a:lnTo>
                  <a:pt x="1006" y="599"/>
                </a:lnTo>
                <a:lnTo>
                  <a:pt x="1029" y="600"/>
                </a:lnTo>
                <a:lnTo>
                  <a:pt x="1051" y="601"/>
                </a:lnTo>
                <a:lnTo>
                  <a:pt x="1073" y="603"/>
                </a:lnTo>
                <a:lnTo>
                  <a:pt x="1094" y="607"/>
                </a:lnTo>
                <a:lnTo>
                  <a:pt x="1116" y="611"/>
                </a:lnTo>
                <a:lnTo>
                  <a:pt x="1137" y="616"/>
                </a:lnTo>
                <a:lnTo>
                  <a:pt x="1157" y="623"/>
                </a:lnTo>
                <a:lnTo>
                  <a:pt x="1177" y="629"/>
                </a:lnTo>
                <a:lnTo>
                  <a:pt x="1196" y="638"/>
                </a:lnTo>
                <a:lnTo>
                  <a:pt x="1215" y="647"/>
                </a:lnTo>
                <a:lnTo>
                  <a:pt x="1232" y="656"/>
                </a:lnTo>
                <a:lnTo>
                  <a:pt x="1249" y="668"/>
                </a:lnTo>
                <a:lnTo>
                  <a:pt x="1267" y="679"/>
                </a:lnTo>
                <a:lnTo>
                  <a:pt x="1282" y="692"/>
                </a:lnTo>
                <a:lnTo>
                  <a:pt x="1297" y="706"/>
                </a:lnTo>
                <a:lnTo>
                  <a:pt x="1309" y="717"/>
                </a:lnTo>
                <a:lnTo>
                  <a:pt x="1319" y="729"/>
                </a:lnTo>
                <a:lnTo>
                  <a:pt x="1330" y="741"/>
                </a:lnTo>
                <a:lnTo>
                  <a:pt x="1340" y="754"/>
                </a:lnTo>
                <a:lnTo>
                  <a:pt x="1348" y="768"/>
                </a:lnTo>
                <a:lnTo>
                  <a:pt x="1357" y="781"/>
                </a:lnTo>
                <a:lnTo>
                  <a:pt x="1364" y="795"/>
                </a:lnTo>
                <a:lnTo>
                  <a:pt x="1371" y="810"/>
                </a:lnTo>
                <a:lnTo>
                  <a:pt x="1376" y="824"/>
                </a:lnTo>
                <a:lnTo>
                  <a:pt x="1382" y="839"/>
                </a:lnTo>
                <a:lnTo>
                  <a:pt x="1386" y="854"/>
                </a:lnTo>
                <a:lnTo>
                  <a:pt x="1389" y="871"/>
                </a:lnTo>
                <a:lnTo>
                  <a:pt x="1392" y="886"/>
                </a:lnTo>
                <a:lnTo>
                  <a:pt x="1395" y="902"/>
                </a:lnTo>
                <a:lnTo>
                  <a:pt x="1396" y="918"/>
                </a:lnTo>
                <a:lnTo>
                  <a:pt x="1397" y="934"/>
                </a:lnTo>
                <a:lnTo>
                  <a:pt x="1396" y="961"/>
                </a:lnTo>
                <a:lnTo>
                  <a:pt x="1394" y="987"/>
                </a:lnTo>
                <a:lnTo>
                  <a:pt x="1391" y="1012"/>
                </a:lnTo>
                <a:lnTo>
                  <a:pt x="1387" y="1035"/>
                </a:lnTo>
                <a:lnTo>
                  <a:pt x="1383" y="1059"/>
                </a:lnTo>
                <a:lnTo>
                  <a:pt x="1376" y="1082"/>
                </a:lnTo>
                <a:lnTo>
                  <a:pt x="1369" y="1104"/>
                </a:lnTo>
                <a:lnTo>
                  <a:pt x="1361" y="1125"/>
                </a:lnTo>
                <a:lnTo>
                  <a:pt x="1353" y="1146"/>
                </a:lnTo>
                <a:lnTo>
                  <a:pt x="1343" y="1167"/>
                </a:lnTo>
                <a:lnTo>
                  <a:pt x="1332" y="1186"/>
                </a:lnTo>
                <a:lnTo>
                  <a:pt x="1320" y="1206"/>
                </a:lnTo>
                <a:lnTo>
                  <a:pt x="1309" y="1224"/>
                </a:lnTo>
                <a:lnTo>
                  <a:pt x="1295" y="1242"/>
                </a:lnTo>
                <a:lnTo>
                  <a:pt x="1282" y="1260"/>
                </a:lnTo>
                <a:lnTo>
                  <a:pt x="1267" y="1277"/>
                </a:lnTo>
                <a:lnTo>
                  <a:pt x="1252" y="1294"/>
                </a:lnTo>
                <a:lnTo>
                  <a:pt x="1235" y="1310"/>
                </a:lnTo>
                <a:lnTo>
                  <a:pt x="1218" y="1326"/>
                </a:lnTo>
                <a:lnTo>
                  <a:pt x="1201" y="1341"/>
                </a:lnTo>
                <a:lnTo>
                  <a:pt x="1165" y="1373"/>
                </a:lnTo>
                <a:lnTo>
                  <a:pt x="1127" y="1402"/>
                </a:lnTo>
                <a:lnTo>
                  <a:pt x="1087" y="1431"/>
                </a:lnTo>
                <a:lnTo>
                  <a:pt x="1045" y="1459"/>
                </a:lnTo>
                <a:lnTo>
                  <a:pt x="1001" y="1486"/>
                </a:lnTo>
                <a:lnTo>
                  <a:pt x="957" y="1514"/>
                </a:lnTo>
                <a:lnTo>
                  <a:pt x="902" y="1547"/>
                </a:lnTo>
                <a:lnTo>
                  <a:pt x="848" y="1581"/>
                </a:lnTo>
                <a:lnTo>
                  <a:pt x="796" y="1614"/>
                </a:lnTo>
                <a:lnTo>
                  <a:pt x="746" y="1648"/>
                </a:lnTo>
                <a:lnTo>
                  <a:pt x="696" y="1683"/>
                </a:lnTo>
                <a:lnTo>
                  <a:pt x="649" y="1717"/>
                </a:lnTo>
                <a:lnTo>
                  <a:pt x="603" y="1752"/>
                </a:lnTo>
                <a:lnTo>
                  <a:pt x="558" y="1789"/>
                </a:lnTo>
                <a:lnTo>
                  <a:pt x="515" y="1824"/>
                </a:lnTo>
                <a:lnTo>
                  <a:pt x="473" y="1862"/>
                </a:lnTo>
                <a:lnTo>
                  <a:pt x="433" y="1900"/>
                </a:lnTo>
                <a:lnTo>
                  <a:pt x="394" y="1938"/>
                </a:lnTo>
                <a:lnTo>
                  <a:pt x="358" y="1977"/>
                </a:lnTo>
                <a:lnTo>
                  <a:pt x="322" y="2018"/>
                </a:lnTo>
                <a:lnTo>
                  <a:pt x="289" y="2060"/>
                </a:lnTo>
                <a:lnTo>
                  <a:pt x="258" y="2102"/>
                </a:lnTo>
                <a:lnTo>
                  <a:pt x="227" y="2146"/>
                </a:lnTo>
                <a:lnTo>
                  <a:pt x="198" y="2190"/>
                </a:lnTo>
                <a:lnTo>
                  <a:pt x="171" y="2237"/>
                </a:lnTo>
                <a:lnTo>
                  <a:pt x="147" y="2284"/>
                </a:lnTo>
                <a:lnTo>
                  <a:pt x="124" y="2334"/>
                </a:lnTo>
                <a:lnTo>
                  <a:pt x="103" y="2384"/>
                </a:lnTo>
                <a:lnTo>
                  <a:pt x="84" y="2436"/>
                </a:lnTo>
                <a:lnTo>
                  <a:pt x="67" y="2489"/>
                </a:lnTo>
                <a:lnTo>
                  <a:pt x="51" y="2545"/>
                </a:lnTo>
                <a:lnTo>
                  <a:pt x="38" y="2602"/>
                </a:lnTo>
                <a:lnTo>
                  <a:pt x="26" y="2660"/>
                </a:lnTo>
                <a:lnTo>
                  <a:pt x="18" y="2722"/>
                </a:lnTo>
                <a:lnTo>
                  <a:pt x="10" y="2784"/>
                </a:lnTo>
                <a:lnTo>
                  <a:pt x="5" y="2849"/>
                </a:lnTo>
                <a:lnTo>
                  <a:pt x="2" y="2915"/>
                </a:lnTo>
                <a:lnTo>
                  <a:pt x="0" y="2983"/>
                </a:lnTo>
                <a:lnTo>
                  <a:pt x="0" y="2992"/>
                </a:lnTo>
                <a:lnTo>
                  <a:pt x="0" y="3012"/>
                </a:lnTo>
                <a:lnTo>
                  <a:pt x="0" y="3042"/>
                </a:lnTo>
                <a:lnTo>
                  <a:pt x="0" y="3077"/>
                </a:lnTo>
                <a:lnTo>
                  <a:pt x="0" y="3114"/>
                </a:lnTo>
                <a:lnTo>
                  <a:pt x="0" y="3149"/>
                </a:lnTo>
                <a:lnTo>
                  <a:pt x="2" y="3178"/>
                </a:lnTo>
                <a:lnTo>
                  <a:pt x="2" y="3199"/>
                </a:lnTo>
                <a:lnTo>
                  <a:pt x="31" y="3199"/>
                </a:lnTo>
                <a:lnTo>
                  <a:pt x="96" y="3199"/>
                </a:lnTo>
                <a:lnTo>
                  <a:pt x="195" y="3199"/>
                </a:lnTo>
                <a:lnTo>
                  <a:pt x="321" y="3199"/>
                </a:lnTo>
                <a:lnTo>
                  <a:pt x="467" y="3199"/>
                </a:lnTo>
                <a:lnTo>
                  <a:pt x="631" y="3199"/>
                </a:lnTo>
                <a:lnTo>
                  <a:pt x="804" y="3199"/>
                </a:lnTo>
                <a:lnTo>
                  <a:pt x="983" y="3199"/>
                </a:lnTo>
                <a:lnTo>
                  <a:pt x="1162" y="3199"/>
                </a:lnTo>
                <a:lnTo>
                  <a:pt x="1335" y="3199"/>
                </a:lnTo>
                <a:lnTo>
                  <a:pt x="1498" y="3199"/>
                </a:lnTo>
                <a:lnTo>
                  <a:pt x="1645" y="3199"/>
                </a:lnTo>
                <a:lnTo>
                  <a:pt x="1770" y="3199"/>
                </a:lnTo>
                <a:lnTo>
                  <a:pt x="1869" y="3199"/>
                </a:lnTo>
                <a:lnTo>
                  <a:pt x="1936" y="3199"/>
                </a:lnTo>
                <a:lnTo>
                  <a:pt x="1965" y="3199"/>
                </a:lnTo>
                <a:lnTo>
                  <a:pt x="1965" y="2593"/>
                </a:lnTo>
                <a:lnTo>
                  <a:pt x="748" y="2593"/>
                </a:lnTo>
                <a:lnTo>
                  <a:pt x="756" y="2564"/>
                </a:lnTo>
                <a:lnTo>
                  <a:pt x="766" y="2528"/>
                </a:lnTo>
                <a:lnTo>
                  <a:pt x="778" y="2492"/>
                </a:lnTo>
                <a:lnTo>
                  <a:pt x="785" y="2475"/>
                </a:lnTo>
                <a:lnTo>
                  <a:pt x="792" y="2458"/>
                </a:lnTo>
                <a:lnTo>
                  <a:pt x="800" y="2440"/>
                </a:lnTo>
                <a:lnTo>
                  <a:pt x="808" y="2423"/>
                </a:lnTo>
                <a:lnTo>
                  <a:pt x="817" y="2407"/>
                </a:lnTo>
                <a:lnTo>
                  <a:pt x="826" y="2390"/>
                </a:lnTo>
                <a:lnTo>
                  <a:pt x="835" y="2374"/>
                </a:lnTo>
                <a:lnTo>
                  <a:pt x="846" y="2357"/>
                </a:lnTo>
                <a:lnTo>
                  <a:pt x="869" y="2326"/>
                </a:lnTo>
                <a:lnTo>
                  <a:pt x="892" y="2295"/>
                </a:lnTo>
                <a:lnTo>
                  <a:pt x="919" y="2265"/>
                </a:lnTo>
                <a:lnTo>
                  <a:pt x="948" y="2235"/>
                </a:lnTo>
                <a:lnTo>
                  <a:pt x="979" y="2204"/>
                </a:lnTo>
                <a:lnTo>
                  <a:pt x="1014" y="2175"/>
                </a:lnTo>
                <a:lnTo>
                  <a:pt x="1050" y="2145"/>
                </a:lnTo>
                <a:lnTo>
                  <a:pt x="1089" y="2116"/>
                </a:lnTo>
                <a:lnTo>
                  <a:pt x="1131" y="2087"/>
                </a:lnTo>
                <a:lnTo>
                  <a:pt x="1176" y="2058"/>
                </a:lnTo>
                <a:lnTo>
                  <a:pt x="1189" y="2050"/>
                </a:lnTo>
                <a:lnTo>
                  <a:pt x="1224" y="2029"/>
                </a:lnTo>
                <a:lnTo>
                  <a:pt x="1273" y="1999"/>
                </a:lnTo>
                <a:lnTo>
                  <a:pt x="1329" y="1963"/>
                </a:lnTo>
                <a:lnTo>
                  <a:pt x="1385" y="1929"/>
                </a:lnTo>
                <a:lnTo>
                  <a:pt x="1433" y="1898"/>
                </a:lnTo>
                <a:lnTo>
                  <a:pt x="1468" y="1877"/>
                </a:lnTo>
                <a:lnTo>
                  <a:pt x="1482" y="1869"/>
                </a:lnTo>
                <a:lnTo>
                  <a:pt x="1514" y="1848"/>
                </a:lnTo>
                <a:lnTo>
                  <a:pt x="1547" y="1826"/>
                </a:lnTo>
                <a:lnTo>
                  <a:pt x="1579" y="1804"/>
                </a:lnTo>
                <a:lnTo>
                  <a:pt x="1610" y="1780"/>
                </a:lnTo>
                <a:lnTo>
                  <a:pt x="1640" y="1756"/>
                </a:lnTo>
                <a:lnTo>
                  <a:pt x="1669" y="1731"/>
                </a:lnTo>
                <a:lnTo>
                  <a:pt x="1697" y="1706"/>
                </a:lnTo>
                <a:lnTo>
                  <a:pt x="1725" y="1680"/>
                </a:lnTo>
                <a:lnTo>
                  <a:pt x="1751" y="1653"/>
                </a:lnTo>
                <a:lnTo>
                  <a:pt x="1776" y="1625"/>
                </a:lnTo>
                <a:lnTo>
                  <a:pt x="1801" y="1597"/>
                </a:lnTo>
                <a:lnTo>
                  <a:pt x="1825" y="1568"/>
                </a:lnTo>
                <a:lnTo>
                  <a:pt x="1847" y="1539"/>
                </a:lnTo>
                <a:lnTo>
                  <a:pt x="1869" y="1510"/>
                </a:lnTo>
                <a:lnTo>
                  <a:pt x="1891" y="1479"/>
                </a:lnTo>
                <a:lnTo>
                  <a:pt x="1910" y="1448"/>
                </a:lnTo>
                <a:lnTo>
                  <a:pt x="1929" y="1418"/>
                </a:lnTo>
                <a:lnTo>
                  <a:pt x="1946" y="1386"/>
                </a:lnTo>
                <a:lnTo>
                  <a:pt x="1963" y="1354"/>
                </a:lnTo>
                <a:lnTo>
                  <a:pt x="1979" y="1322"/>
                </a:lnTo>
                <a:lnTo>
                  <a:pt x="1993" y="1290"/>
                </a:lnTo>
                <a:lnTo>
                  <a:pt x="2007" y="1256"/>
                </a:lnTo>
                <a:lnTo>
                  <a:pt x="2019" y="1224"/>
                </a:lnTo>
                <a:lnTo>
                  <a:pt x="2029" y="1191"/>
                </a:lnTo>
                <a:lnTo>
                  <a:pt x="2040" y="1157"/>
                </a:lnTo>
                <a:lnTo>
                  <a:pt x="2049" y="1123"/>
                </a:lnTo>
                <a:lnTo>
                  <a:pt x="2056" y="1089"/>
                </a:lnTo>
                <a:lnTo>
                  <a:pt x="2062" y="1055"/>
                </a:lnTo>
                <a:lnTo>
                  <a:pt x="2067" y="1020"/>
                </a:lnTo>
                <a:lnTo>
                  <a:pt x="2071" y="987"/>
                </a:lnTo>
                <a:lnTo>
                  <a:pt x="2073" y="953"/>
                </a:lnTo>
                <a:lnTo>
                  <a:pt x="2074" y="918"/>
                </a:lnTo>
                <a:lnTo>
                  <a:pt x="2076" y="895"/>
                </a:lnTo>
                <a:lnTo>
                  <a:pt x="2074" y="850"/>
                </a:lnTo>
                <a:lnTo>
                  <a:pt x="2071" y="806"/>
                </a:lnTo>
                <a:lnTo>
                  <a:pt x="2067" y="762"/>
                </a:lnTo>
                <a:lnTo>
                  <a:pt x="2059" y="719"/>
                </a:lnTo>
                <a:lnTo>
                  <a:pt x="2052" y="677"/>
                </a:lnTo>
                <a:lnTo>
                  <a:pt x="2041" y="636"/>
                </a:lnTo>
                <a:lnTo>
                  <a:pt x="2029" y="596"/>
                </a:lnTo>
                <a:lnTo>
                  <a:pt x="2015" y="556"/>
                </a:lnTo>
                <a:lnTo>
                  <a:pt x="1999" y="518"/>
                </a:lnTo>
                <a:lnTo>
                  <a:pt x="1982" y="482"/>
                </a:lnTo>
                <a:lnTo>
                  <a:pt x="1963" y="445"/>
                </a:lnTo>
                <a:lnTo>
                  <a:pt x="1941" y="411"/>
                </a:lnTo>
                <a:lnTo>
                  <a:pt x="1918" y="376"/>
                </a:lnTo>
                <a:lnTo>
                  <a:pt x="1894" y="344"/>
                </a:lnTo>
                <a:lnTo>
                  <a:pt x="1868" y="313"/>
                </a:lnTo>
                <a:lnTo>
                  <a:pt x="1840" y="282"/>
                </a:lnTo>
                <a:lnTo>
                  <a:pt x="1823" y="265"/>
                </a:lnTo>
                <a:lnTo>
                  <a:pt x="1804" y="249"/>
                </a:lnTo>
                <a:lnTo>
                  <a:pt x="1786" y="233"/>
                </a:lnTo>
                <a:lnTo>
                  <a:pt x="1768" y="217"/>
                </a:lnTo>
                <a:lnTo>
                  <a:pt x="1750" y="203"/>
                </a:lnTo>
                <a:lnTo>
                  <a:pt x="1729" y="188"/>
                </a:lnTo>
                <a:lnTo>
                  <a:pt x="1710" y="174"/>
                </a:lnTo>
                <a:lnTo>
                  <a:pt x="1689" y="161"/>
                </a:lnTo>
                <a:lnTo>
                  <a:pt x="1668" y="148"/>
                </a:lnTo>
                <a:lnTo>
                  <a:pt x="1647" y="135"/>
                </a:lnTo>
                <a:lnTo>
                  <a:pt x="1626" y="123"/>
                </a:lnTo>
                <a:lnTo>
                  <a:pt x="1603" y="112"/>
                </a:lnTo>
                <a:lnTo>
                  <a:pt x="1581" y="101"/>
                </a:lnTo>
                <a:lnTo>
                  <a:pt x="1558" y="91"/>
                </a:lnTo>
                <a:lnTo>
                  <a:pt x="1534" y="81"/>
                </a:lnTo>
                <a:lnTo>
                  <a:pt x="1511" y="72"/>
                </a:lnTo>
                <a:lnTo>
                  <a:pt x="1486" y="64"/>
                </a:lnTo>
                <a:lnTo>
                  <a:pt x="1461" y="55"/>
                </a:lnTo>
                <a:lnTo>
                  <a:pt x="1437" y="48"/>
                </a:lnTo>
                <a:lnTo>
                  <a:pt x="1412" y="41"/>
                </a:lnTo>
                <a:lnTo>
                  <a:pt x="1386" y="35"/>
                </a:lnTo>
                <a:lnTo>
                  <a:pt x="1359" y="29"/>
                </a:lnTo>
                <a:lnTo>
                  <a:pt x="1333" y="24"/>
                </a:lnTo>
                <a:lnTo>
                  <a:pt x="1306" y="18"/>
                </a:lnTo>
                <a:lnTo>
                  <a:pt x="1278" y="14"/>
                </a:lnTo>
                <a:lnTo>
                  <a:pt x="1252" y="11"/>
                </a:lnTo>
                <a:lnTo>
                  <a:pt x="1224" y="8"/>
                </a:lnTo>
                <a:lnTo>
                  <a:pt x="1195" y="5"/>
                </a:lnTo>
                <a:lnTo>
                  <a:pt x="1167" y="3"/>
                </a:lnTo>
                <a:lnTo>
                  <a:pt x="1137" y="1"/>
                </a:lnTo>
                <a:lnTo>
                  <a:pt x="1107" y="1"/>
                </a:lnTo>
                <a:lnTo>
                  <a:pt x="1078" y="0"/>
                </a:lnTo>
                <a:lnTo>
                  <a:pt x="1026" y="1"/>
                </a:lnTo>
                <a:lnTo>
                  <a:pt x="972" y="4"/>
                </a:lnTo>
                <a:lnTo>
                  <a:pt x="917" y="9"/>
                </a:lnTo>
                <a:lnTo>
                  <a:pt x="862" y="15"/>
                </a:lnTo>
                <a:lnTo>
                  <a:pt x="806" y="23"/>
                </a:lnTo>
                <a:lnTo>
                  <a:pt x="749" y="32"/>
                </a:lnTo>
                <a:lnTo>
                  <a:pt x="693" y="43"/>
                </a:lnTo>
                <a:lnTo>
                  <a:pt x="637" y="56"/>
                </a:lnTo>
                <a:lnTo>
                  <a:pt x="581" y="70"/>
                </a:lnTo>
                <a:lnTo>
                  <a:pt x="526" y="85"/>
                </a:lnTo>
                <a:lnTo>
                  <a:pt x="472" y="102"/>
                </a:lnTo>
                <a:lnTo>
                  <a:pt x="419" y="121"/>
                </a:lnTo>
                <a:lnTo>
                  <a:pt x="367" y="140"/>
                </a:lnTo>
                <a:lnTo>
                  <a:pt x="317" y="161"/>
                </a:lnTo>
                <a:lnTo>
                  <a:pt x="267" y="182"/>
                </a:lnTo>
                <a:lnTo>
                  <a:pt x="221" y="205"/>
                </a:lnTo>
                <a:close/>
              </a:path>
            </a:pathLst>
          </a:custGeom>
          <a:solidFill>
            <a:srgbClr val="FC192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2921" name="Freeform 9"/>
          <p:cNvSpPr>
            <a:spLocks/>
          </p:cNvSpPr>
          <p:nvPr/>
        </p:nvSpPr>
        <p:spPr bwMode="auto">
          <a:xfrm>
            <a:off x="8304215" y="763591"/>
            <a:ext cx="314325" cy="382587"/>
          </a:xfrm>
          <a:custGeom>
            <a:avLst/>
            <a:gdLst/>
            <a:ahLst/>
            <a:cxnLst>
              <a:cxn ang="0">
                <a:pos x="1260" y="0"/>
              </a:cxn>
              <a:cxn ang="0">
                <a:pos x="1244" y="26"/>
              </a:cxn>
              <a:cxn ang="0">
                <a:pos x="1202" y="91"/>
              </a:cxn>
              <a:cxn ang="0">
                <a:pos x="1139" y="189"/>
              </a:cxn>
              <a:cxn ang="0">
                <a:pos x="1057" y="316"/>
              </a:cxn>
              <a:cxn ang="0">
                <a:pos x="963" y="466"/>
              </a:cxn>
              <a:cxn ang="0">
                <a:pos x="857" y="632"/>
              </a:cxn>
              <a:cxn ang="0">
                <a:pos x="744" y="810"/>
              </a:cxn>
              <a:cxn ang="0">
                <a:pos x="627" y="992"/>
              </a:cxn>
              <a:cxn ang="0">
                <a:pos x="511" y="1175"/>
              </a:cxn>
              <a:cxn ang="0">
                <a:pos x="398" y="1352"/>
              </a:cxn>
              <a:cxn ang="0">
                <a:pos x="293" y="1518"/>
              </a:cxn>
              <a:cxn ang="0">
                <a:pos x="198" y="1666"/>
              </a:cxn>
              <a:cxn ang="0">
                <a:pos x="118" y="1792"/>
              </a:cxn>
              <a:cxn ang="0">
                <a:pos x="56" y="1890"/>
              </a:cxn>
              <a:cxn ang="0">
                <a:pos x="15" y="1953"/>
              </a:cxn>
              <a:cxn ang="0">
                <a:pos x="0" y="1978"/>
              </a:cxn>
              <a:cxn ang="0">
                <a:pos x="0" y="2528"/>
              </a:cxn>
              <a:cxn ang="0">
                <a:pos x="1397" y="2528"/>
              </a:cxn>
              <a:cxn ang="0">
                <a:pos x="1397" y="3141"/>
              </a:cxn>
              <a:cxn ang="0">
                <a:pos x="1982" y="3141"/>
              </a:cxn>
              <a:cxn ang="0">
                <a:pos x="1982" y="2528"/>
              </a:cxn>
              <a:cxn ang="0">
                <a:pos x="2367" y="2528"/>
              </a:cxn>
              <a:cxn ang="0">
                <a:pos x="2570" y="1925"/>
              </a:cxn>
              <a:cxn ang="0">
                <a:pos x="1982" y="1925"/>
              </a:cxn>
              <a:cxn ang="0">
                <a:pos x="1982" y="1307"/>
              </a:cxn>
              <a:cxn ang="0">
                <a:pos x="1397" y="1307"/>
              </a:cxn>
              <a:cxn ang="0">
                <a:pos x="1397" y="1925"/>
              </a:cxn>
              <a:cxn ang="0">
                <a:pos x="707" y="1925"/>
              </a:cxn>
              <a:cxn ang="0">
                <a:pos x="727" y="1892"/>
              </a:cxn>
              <a:cxn ang="0">
                <a:pos x="767" y="1828"/>
              </a:cxn>
              <a:cxn ang="0">
                <a:pos x="823" y="1737"/>
              </a:cxn>
              <a:cxn ang="0">
                <a:pos x="895" y="1624"/>
              </a:cxn>
              <a:cxn ang="0">
                <a:pos x="978" y="1493"/>
              </a:cxn>
              <a:cxn ang="0">
                <a:pos x="1070" y="1347"/>
              </a:cxn>
              <a:cxn ang="0">
                <a:pos x="1169" y="1191"/>
              </a:cxn>
              <a:cxn ang="0">
                <a:pos x="1273" y="1029"/>
              </a:cxn>
              <a:cxn ang="0">
                <a:pos x="1377" y="864"/>
              </a:cxn>
              <a:cxn ang="0">
                <a:pos x="1479" y="702"/>
              </a:cxn>
              <a:cxn ang="0">
                <a:pos x="1578" y="545"/>
              </a:cxn>
              <a:cxn ang="0">
                <a:pos x="1672" y="399"/>
              </a:cxn>
              <a:cxn ang="0">
                <a:pos x="1755" y="268"/>
              </a:cxn>
              <a:cxn ang="0">
                <a:pos x="1827" y="155"/>
              </a:cxn>
              <a:cxn ang="0">
                <a:pos x="1885" y="64"/>
              </a:cxn>
              <a:cxn ang="0">
                <a:pos x="1926" y="0"/>
              </a:cxn>
              <a:cxn ang="0">
                <a:pos x="1260" y="0"/>
              </a:cxn>
            </a:cxnLst>
            <a:rect l="0" t="0" r="r" b="b"/>
            <a:pathLst>
              <a:path w="2570" h="3141">
                <a:moveTo>
                  <a:pt x="1260" y="0"/>
                </a:moveTo>
                <a:lnTo>
                  <a:pt x="1244" y="26"/>
                </a:lnTo>
                <a:lnTo>
                  <a:pt x="1202" y="91"/>
                </a:lnTo>
                <a:lnTo>
                  <a:pt x="1139" y="189"/>
                </a:lnTo>
                <a:lnTo>
                  <a:pt x="1057" y="316"/>
                </a:lnTo>
                <a:lnTo>
                  <a:pt x="963" y="466"/>
                </a:lnTo>
                <a:lnTo>
                  <a:pt x="857" y="632"/>
                </a:lnTo>
                <a:lnTo>
                  <a:pt x="744" y="810"/>
                </a:lnTo>
                <a:lnTo>
                  <a:pt x="627" y="992"/>
                </a:lnTo>
                <a:lnTo>
                  <a:pt x="511" y="1175"/>
                </a:lnTo>
                <a:lnTo>
                  <a:pt x="398" y="1352"/>
                </a:lnTo>
                <a:lnTo>
                  <a:pt x="293" y="1518"/>
                </a:lnTo>
                <a:lnTo>
                  <a:pt x="198" y="1666"/>
                </a:lnTo>
                <a:lnTo>
                  <a:pt x="118" y="1792"/>
                </a:lnTo>
                <a:lnTo>
                  <a:pt x="56" y="1890"/>
                </a:lnTo>
                <a:lnTo>
                  <a:pt x="15" y="1953"/>
                </a:lnTo>
                <a:lnTo>
                  <a:pt x="0" y="1978"/>
                </a:lnTo>
                <a:lnTo>
                  <a:pt x="0" y="2528"/>
                </a:lnTo>
                <a:lnTo>
                  <a:pt x="1397" y="2528"/>
                </a:lnTo>
                <a:lnTo>
                  <a:pt x="1397" y="3141"/>
                </a:lnTo>
                <a:lnTo>
                  <a:pt x="1982" y="3141"/>
                </a:lnTo>
                <a:lnTo>
                  <a:pt x="1982" y="2528"/>
                </a:lnTo>
                <a:lnTo>
                  <a:pt x="2367" y="2528"/>
                </a:lnTo>
                <a:lnTo>
                  <a:pt x="2570" y="1925"/>
                </a:lnTo>
                <a:lnTo>
                  <a:pt x="1982" y="1925"/>
                </a:lnTo>
                <a:lnTo>
                  <a:pt x="1982" y="1307"/>
                </a:lnTo>
                <a:lnTo>
                  <a:pt x="1397" y="1307"/>
                </a:lnTo>
                <a:lnTo>
                  <a:pt x="1397" y="1925"/>
                </a:lnTo>
                <a:lnTo>
                  <a:pt x="707" y="1925"/>
                </a:lnTo>
                <a:lnTo>
                  <a:pt x="727" y="1892"/>
                </a:lnTo>
                <a:lnTo>
                  <a:pt x="767" y="1828"/>
                </a:lnTo>
                <a:lnTo>
                  <a:pt x="823" y="1737"/>
                </a:lnTo>
                <a:lnTo>
                  <a:pt x="895" y="1624"/>
                </a:lnTo>
                <a:lnTo>
                  <a:pt x="978" y="1493"/>
                </a:lnTo>
                <a:lnTo>
                  <a:pt x="1070" y="1347"/>
                </a:lnTo>
                <a:lnTo>
                  <a:pt x="1169" y="1191"/>
                </a:lnTo>
                <a:lnTo>
                  <a:pt x="1273" y="1029"/>
                </a:lnTo>
                <a:lnTo>
                  <a:pt x="1377" y="864"/>
                </a:lnTo>
                <a:lnTo>
                  <a:pt x="1479" y="702"/>
                </a:lnTo>
                <a:lnTo>
                  <a:pt x="1578" y="545"/>
                </a:lnTo>
                <a:lnTo>
                  <a:pt x="1672" y="399"/>
                </a:lnTo>
                <a:lnTo>
                  <a:pt x="1755" y="268"/>
                </a:lnTo>
                <a:lnTo>
                  <a:pt x="1827" y="155"/>
                </a:lnTo>
                <a:lnTo>
                  <a:pt x="1885" y="64"/>
                </a:lnTo>
                <a:lnTo>
                  <a:pt x="1926" y="0"/>
                </a:lnTo>
                <a:lnTo>
                  <a:pt x="1260" y="0"/>
                </a:lnTo>
                <a:close/>
              </a:path>
            </a:pathLst>
          </a:custGeom>
          <a:solidFill>
            <a:srgbClr val="FC192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800" b="1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787400"/>
            <a:ext cx="6062662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700217"/>
            <a:ext cx="8208962" cy="4537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2924" name="Rectangle 12"/>
          <p:cNvSpPr>
            <a:spLocks noChangeArrowheads="1"/>
          </p:cNvSpPr>
          <p:nvPr/>
        </p:nvSpPr>
        <p:spPr bwMode="auto">
          <a:xfrm>
            <a:off x="7164390" y="2473329"/>
            <a:ext cx="1584325" cy="39798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>
              <a:solidFill>
                <a:prstClr val="black"/>
              </a:solidFill>
              <a:latin typeface="MetaNormalCyrLF-Italic" pitchFamily="34" charset="-52"/>
            </a:endParaRPr>
          </a:p>
        </p:txBody>
      </p:sp>
      <p:sp>
        <p:nvSpPr>
          <p:cNvPr id="422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0625" y="6613528"/>
            <a:ext cx="3333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 sz="1000" b="0" i="0">
                <a:solidFill>
                  <a:srgbClr val="0A2973"/>
                </a:solidFill>
                <a:effectLst/>
                <a:latin typeface="MetaNormalCyrLF-Roman" pitchFamily="34" charset="-52"/>
              </a:defRPr>
            </a:lvl1pPr>
          </a:lstStyle>
          <a:p>
            <a:pPr fontAlgn="auto">
              <a:spcAft>
                <a:spcPts val="0"/>
              </a:spcAft>
            </a:pPr>
            <a:fld id="{D23F30AB-84BF-4D1E-A447-5F341E793F27}" type="slidenum">
              <a:rPr lang="ru-RU" smtClean="0"/>
              <a:pPr fontAlgn="auto">
                <a:spcAft>
                  <a:spcPts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0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364" r:id="rId1"/>
    <p:sldLayoutId id="2147494365" r:id="rId2"/>
    <p:sldLayoutId id="2147494366" r:id="rId3"/>
    <p:sldLayoutId id="2147494367" r:id="rId4"/>
    <p:sldLayoutId id="2147494368" r:id="rId5"/>
    <p:sldLayoutId id="2147494369" r:id="rId6"/>
    <p:sldLayoutId id="2147494370" r:id="rId7"/>
    <p:sldLayoutId id="2147494371" r:id="rId8"/>
    <p:sldLayoutId id="2147494372" r:id="rId9"/>
    <p:sldLayoutId id="2147494373" r:id="rId10"/>
    <p:sldLayoutId id="214749437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MetaNormalCyrLF-Italic" pitchFamily="34" charset="-52"/>
        </a:defRPr>
      </a:lvl9pPr>
    </p:titleStyle>
    <p:bodyStyle>
      <a:lvl1pPr marL="377825" indent="-377825" algn="just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285750" algn="l" rtl="0" eaLnBrk="1" fontAlgn="base" hangingPunct="1">
        <a:spcBef>
          <a:spcPct val="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</a:defRPr>
      </a:lvl2pPr>
      <a:lvl3pPr marL="1273175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92275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111375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68575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3025775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82975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940175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7266" y="800100"/>
            <a:ext cx="77665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7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1662" y="1681163"/>
            <a:ext cx="7768004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2"/>
            <a:endParaRPr lang="ru-RU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693738"/>
          </a:xfrm>
          <a:prstGeom prst="rect">
            <a:avLst/>
          </a:prstGeom>
          <a:solidFill>
            <a:srgbClr val="D4E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9" tIns="41985" rIns="83969" bIns="41985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FontTx/>
              <a:buChar char="•"/>
            </a:pPr>
            <a:endParaRPr lang="ru-RU" sz="1800">
              <a:solidFill>
                <a:prstClr val="black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91358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376" r:id="rId1"/>
    <p:sldLayoutId id="2147494377" r:id="rId2"/>
    <p:sldLayoutId id="2147494378" r:id="rId3"/>
    <p:sldLayoutId id="2147494379" r:id="rId4"/>
    <p:sldLayoutId id="2147494380" r:id="rId5"/>
    <p:sldLayoutId id="2147494381" r:id="rId6"/>
    <p:sldLayoutId id="2147494382" r:id="rId7"/>
    <p:sldLayoutId id="2147494383" r:id="rId8"/>
    <p:sldLayoutId id="2147494384" r:id="rId9"/>
    <p:sldLayoutId id="2147494385" r:id="rId10"/>
    <p:sldLayoutId id="2147494386" r:id="rId11"/>
    <p:sldLayoutId id="2147494387" r:id="rId12"/>
    <p:sldLayoutId id="2147494388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+mj-lt"/>
          <a:ea typeface="+mj-ea"/>
          <a:cs typeface="+mj-cs"/>
        </a:defRPr>
      </a:lvl1pPr>
      <a:lvl2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2pPr>
      <a:lvl3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3pPr>
      <a:lvl4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4pPr>
      <a:lvl5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5pPr>
      <a:lvl6pPr marL="41984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6pPr>
      <a:lvl7pPr marL="839694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7pPr>
      <a:lvl8pPr marL="1259540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8pPr>
      <a:lvl9pPr marL="167938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9pPr>
    </p:titleStyle>
    <p:bodyStyle>
      <a:lvl1pPr marL="166688" indent="-166688" algn="l" defTabSz="900113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19088" indent="-149225" algn="l" defTabSz="900113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</a:defRPr>
      </a:lvl2pPr>
      <a:lvl3pPr marL="495300" indent="-174625" algn="l" defTabSz="900113" rtl="0" eaLnBrk="1" fontAlgn="base" hangingPunct="1">
        <a:spcBef>
          <a:spcPct val="15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j-lt"/>
        </a:defRPr>
      </a:lvl3pPr>
      <a:lvl4pPr marL="1912938" indent="-225425" algn="l" defTabSz="900113" rtl="0" eaLnBrk="1" fontAlgn="base" hangingPunct="1">
        <a:spcBef>
          <a:spcPct val="30000"/>
        </a:spcBef>
        <a:spcAft>
          <a:spcPct val="0"/>
        </a:spcAft>
        <a:buClr>
          <a:srgbClr val="000099"/>
        </a:buClr>
        <a:buChar char="-"/>
        <a:tabLst>
          <a:tab pos="166688" algn="l"/>
          <a:tab pos="327025" algn="l"/>
          <a:tab pos="495300" algn="l"/>
        </a:tabLst>
        <a:defRPr sz="1900">
          <a:solidFill>
            <a:schemeClr val="tx1"/>
          </a:solidFill>
          <a:latin typeface="+mn-lt"/>
        </a:defRPr>
      </a:lvl4pPr>
      <a:lvl5pPr marL="2325688" indent="-227013" algn="l" defTabSz="900113" rtl="0" eaLnBrk="1" fontAlgn="base" hangingPunct="1">
        <a:spcBef>
          <a:spcPct val="20000"/>
        </a:spcBef>
        <a:spcAft>
          <a:spcPct val="0"/>
        </a:spcAft>
        <a:buChar char="»"/>
        <a:tabLst>
          <a:tab pos="166688" algn="l"/>
          <a:tab pos="327025" algn="l"/>
          <a:tab pos="495300" algn="l"/>
        </a:tabLst>
        <a:defRPr sz="2000">
          <a:solidFill>
            <a:schemeClr val="tx1"/>
          </a:solidFill>
          <a:latin typeface="+mn-lt"/>
        </a:defRPr>
      </a:lvl5pPr>
      <a:lvl6pPr marL="274649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6pPr>
      <a:lvl7pPr marL="3166344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7pPr>
      <a:lvl8pPr marL="3586191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8pPr>
      <a:lvl9pPr marL="400603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90299" y="1052736"/>
            <a:ext cx="77665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 smtClean="0"/>
          </a:p>
        </p:txBody>
      </p:sp>
      <p:sp>
        <p:nvSpPr>
          <p:cNvPr id="1027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1662" y="1681163"/>
            <a:ext cx="7768004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2"/>
            <a:endParaRPr lang="ru-RU" dirty="0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568" y="0"/>
            <a:ext cx="9144000" cy="693738"/>
          </a:xfrm>
          <a:prstGeom prst="rect">
            <a:avLst/>
          </a:prstGeom>
          <a:solidFill>
            <a:srgbClr val="D4E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9" tIns="41985" rIns="83969" bIns="41985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FontTx/>
              <a:buChar char="•"/>
            </a:pPr>
            <a:endParaRPr lang="ru-RU" sz="1800">
              <a:solidFill>
                <a:prstClr val="black"/>
              </a:solidFill>
              <a:latin typeface="Arial Unicode M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6327D8A-7AA7-40DC-B3CD-A8413D831AA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Unicode M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5215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416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+mj-lt"/>
          <a:ea typeface="+mj-ea"/>
          <a:cs typeface="+mj-cs"/>
        </a:defRPr>
      </a:lvl1pPr>
      <a:lvl2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2pPr>
      <a:lvl3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3pPr>
      <a:lvl4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4pPr>
      <a:lvl5pPr algn="l" defTabSz="900113" rtl="0" eaLnBrk="1" fontAlgn="base" hangingPunct="1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 Cyr" charset="-52"/>
        </a:defRPr>
      </a:lvl5pPr>
      <a:lvl6pPr marL="41984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6pPr>
      <a:lvl7pPr marL="839694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7pPr>
      <a:lvl8pPr marL="1259540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8pPr>
      <a:lvl9pPr marL="1679387" algn="l" defTabSz="900921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 Cyr" charset="-52"/>
        </a:defRPr>
      </a:lvl9pPr>
    </p:titleStyle>
    <p:bodyStyle>
      <a:lvl1pPr marL="166688" indent="-166688" algn="l" defTabSz="900113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19088" indent="-149225" algn="l" defTabSz="900113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n-lt"/>
        </a:defRPr>
      </a:lvl2pPr>
      <a:lvl3pPr marL="495300" indent="-174625" algn="l" defTabSz="900113" rtl="0" eaLnBrk="1" fontAlgn="base" hangingPunct="1">
        <a:spcBef>
          <a:spcPct val="15000"/>
        </a:spcBef>
        <a:spcAft>
          <a:spcPct val="0"/>
        </a:spcAft>
        <a:buClr>
          <a:schemeClr val="tx2"/>
        </a:buClr>
        <a:buChar char="–"/>
        <a:tabLst>
          <a:tab pos="166688" algn="l"/>
          <a:tab pos="327025" algn="l"/>
          <a:tab pos="495300" algn="l"/>
        </a:tabLst>
        <a:defRPr sz="1200">
          <a:solidFill>
            <a:schemeClr val="tx1"/>
          </a:solidFill>
          <a:latin typeface="+mj-lt"/>
        </a:defRPr>
      </a:lvl3pPr>
      <a:lvl4pPr marL="1912938" indent="-225425" algn="l" defTabSz="900113" rtl="0" eaLnBrk="1" fontAlgn="base" hangingPunct="1">
        <a:spcBef>
          <a:spcPct val="30000"/>
        </a:spcBef>
        <a:spcAft>
          <a:spcPct val="0"/>
        </a:spcAft>
        <a:buClr>
          <a:srgbClr val="000099"/>
        </a:buClr>
        <a:buChar char="-"/>
        <a:tabLst>
          <a:tab pos="166688" algn="l"/>
          <a:tab pos="327025" algn="l"/>
          <a:tab pos="495300" algn="l"/>
        </a:tabLst>
        <a:defRPr sz="1900">
          <a:solidFill>
            <a:schemeClr val="tx1"/>
          </a:solidFill>
          <a:latin typeface="+mn-lt"/>
        </a:defRPr>
      </a:lvl4pPr>
      <a:lvl5pPr marL="2325688" indent="-227013" algn="l" defTabSz="900113" rtl="0" eaLnBrk="1" fontAlgn="base" hangingPunct="1">
        <a:spcBef>
          <a:spcPct val="20000"/>
        </a:spcBef>
        <a:spcAft>
          <a:spcPct val="0"/>
        </a:spcAft>
        <a:buChar char="»"/>
        <a:tabLst>
          <a:tab pos="166688" algn="l"/>
          <a:tab pos="327025" algn="l"/>
          <a:tab pos="495300" algn="l"/>
        </a:tabLst>
        <a:defRPr sz="2000">
          <a:solidFill>
            <a:schemeClr val="tx1"/>
          </a:solidFill>
          <a:latin typeface="+mn-lt"/>
        </a:defRPr>
      </a:lvl5pPr>
      <a:lvl6pPr marL="274649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6pPr>
      <a:lvl7pPr marL="3166344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7pPr>
      <a:lvl8pPr marL="3586191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8pPr>
      <a:lvl9pPr marL="4006038" indent="-227417" algn="l" defTabSz="900921" rtl="0" eaLnBrk="1" fontAlgn="base" hangingPunct="1">
        <a:spcBef>
          <a:spcPct val="20000"/>
        </a:spcBef>
        <a:spcAft>
          <a:spcPct val="0"/>
        </a:spcAft>
        <a:buChar char="»"/>
        <a:tabLst>
          <a:tab pos="167648" algn="l"/>
          <a:tab pos="328006" algn="l"/>
          <a:tab pos="495652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04250" y="6689105"/>
            <a:ext cx="504825" cy="268287"/>
          </a:xfrm>
        </p:spPr>
        <p:txBody>
          <a:bodyPr/>
          <a:lstStyle/>
          <a:p>
            <a:pPr>
              <a:defRPr/>
            </a:pPr>
            <a:fld id="{A0A1A0F0-1568-4CE3-B542-8C837CE58240}" type="slidenum">
              <a:rPr lang="ru-RU" smtClean="0">
                <a:solidFill>
                  <a:srgbClr val="333399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60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b="1" dirty="0" smtClean="0">
                <a:solidFill>
                  <a:srgbClr val="333399"/>
                </a:solidFill>
                <a:latin typeface="Arial"/>
              </a:rPr>
              <a:t>Case</a:t>
            </a:r>
            <a:r>
              <a:rPr lang="ru-RU" sz="1600" b="1" dirty="0" smtClean="0">
                <a:solidFill>
                  <a:srgbClr val="333399"/>
                </a:solidFill>
                <a:latin typeface="Arial"/>
              </a:rPr>
              <a:t> 1</a:t>
            </a:r>
            <a:r>
              <a:rPr lang="en-US" sz="1600" b="1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ru-RU" sz="1600" b="1" dirty="0" smtClean="0">
                <a:solidFill>
                  <a:srgbClr val="333399"/>
                </a:solidFill>
                <a:latin typeface="Arial"/>
              </a:rPr>
              <a:t>Сценарное моделирование кредитного риска</a:t>
            </a:r>
            <a:endParaRPr lang="en-US" sz="1600" b="1" dirty="0">
              <a:solidFill>
                <a:srgbClr val="333399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2170" y="807963"/>
                <a:ext cx="9041830" cy="2693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000" b="1" dirty="0" smtClean="0">
                    <a:solidFill>
                      <a:srgbClr val="333399"/>
                    </a:solidFill>
                    <a:latin typeface="+mj-lt"/>
                    <a:cs typeface="Arial" panose="020B0604020202020204" pitchFamily="34" charset="0"/>
                  </a:rPr>
                  <a:t>Кредитный риск </a:t>
                </a:r>
                <a:r>
                  <a:rPr lang="ru-RU" sz="1000" b="1" dirty="0">
                    <a:solidFill>
                      <a:srgbClr val="333399"/>
                    </a:solidFill>
                    <a:latin typeface="+mj-lt"/>
                    <a:cs typeface="Arial" panose="020B0604020202020204" pitchFamily="34" charset="0"/>
                  </a:rPr>
                  <a:t>–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Arial" panose="020B0604020202020204" pitchFamily="34" charset="0"/>
                  </a:rPr>
                  <a:t>риск получения Банком убытков в результате неблагоприятного </a:t>
                </a:r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  <a:cs typeface="Arial" panose="020B0604020202020204" pitchFamily="34" charset="0"/>
                  </a:rPr>
                  <a:t>поведения ссуд. Мерой кредитного риска являются резервы на возможные потери. Для расчета резерва используется следующая формула: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𝐸𝐿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ru-RU" sz="1000" i="1">
                          <a:solidFill>
                            <a:srgbClr val="333399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u-RU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000" i="1">
                                  <a:solidFill>
                                    <a:srgbClr val="333399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000" i="1">
                                  <a:solidFill>
                                    <a:srgbClr val="333399"/>
                                  </a:solidFill>
                                  <a:latin typeface="Cambria Math" charset="0"/>
                                </a:rPr>
                                <m:t>𝐸𝐴𝐷</m:t>
                              </m:r>
                            </m:e>
                            <m:sub>
                              <m:r>
                                <a:rPr lang="en-US" sz="1000" i="1">
                                  <a:solidFill>
                                    <a:srgbClr val="333399"/>
                                  </a:solidFill>
                                  <a:latin typeface="Cambria Math" charset="0"/>
                                </a:rPr>
                                <m:t>𝑡𝑖</m:t>
                              </m:r>
                            </m:sub>
                          </m:sSub>
                        </m:e>
                      </m:nary>
                      <m:r>
                        <a:rPr lang="en-US" sz="1000" i="1">
                          <a:solidFill>
                            <a:srgbClr val="333399"/>
                          </a:solidFill>
                          <a:latin typeface="Cambria Math" charset="0"/>
                        </a:rPr>
                        <m:t>∗</m:t>
                      </m:r>
                      <m:sSub>
                        <m:sSubPr>
                          <m:ctrlP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𝑃𝐷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𝑡𝑖</m:t>
                          </m:r>
                        </m:sub>
                      </m:sSub>
                      <m:r>
                        <a:rPr lang="ru-RU" sz="1000" i="1">
                          <a:solidFill>
                            <a:srgbClr val="333399"/>
                          </a:solidFill>
                          <a:latin typeface="Cambria Math" charset="0"/>
                        </a:rPr>
                        <m:t>∗</m:t>
                      </m:r>
                      <m:sSub>
                        <m:sSubPr>
                          <m:ctrlPr>
                            <a:rPr lang="ru-RU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𝐿𝐺𝐷</m:t>
                          </m:r>
                        </m:e>
                        <m:sub>
                          <m:r>
                            <a:rPr lang="en-US" sz="1000" i="1" dirty="0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𝑡</m:t>
                          </m:r>
                          <m:r>
                            <a:rPr lang="en-US" sz="1000" i="1">
                              <a:solidFill>
                                <a:srgbClr val="333399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sz="1000" dirty="0" smtClean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endParaRPr>
              </a:p>
              <a:p>
                <a:r>
                  <a:rPr lang="en-US" sz="1000" i="1" dirty="0" err="1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i</a:t>
                </a:r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 -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категория качества</a:t>
                </a:r>
                <a:endParaRPr lang="en-US" sz="1000" dirty="0">
                  <a:solidFill>
                    <a:srgbClr val="333399"/>
                  </a:solidFill>
                  <a:latin typeface="+mj-lt"/>
                  <a:cs typeface="Times New Roman" panose="02020603050405020304" pitchFamily="18" charset="0"/>
                </a:endParaRPr>
              </a:p>
              <a:p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t  -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момент времени</a:t>
                </a:r>
                <a:endParaRPr lang="en-US" sz="1000" dirty="0">
                  <a:solidFill>
                    <a:srgbClr val="333399"/>
                  </a:solidFill>
                  <a:latin typeface="+mj-lt"/>
                  <a:cs typeface="Times New Roman" panose="02020603050405020304" pitchFamily="18" charset="0"/>
                </a:endParaRPr>
              </a:p>
              <a:p>
                <a:r>
                  <a:rPr lang="ru-RU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Остаток задолженности (</a:t>
                </a:r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EAD)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–</a:t>
                </a:r>
                <a:r>
                  <a:rPr lang="en-US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требования под риском дефолта </a:t>
                </a:r>
              </a:p>
              <a:p>
                <a:r>
                  <a:rPr lang="ru-RU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Вероятность дефолта</a:t>
                </a:r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(PD)</a:t>
                </a:r>
                <a:r>
                  <a:rPr lang="ru-RU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– вероятность переходы из текущей категории качества в дефолтную категорию качества.</a:t>
                </a:r>
              </a:p>
              <a:p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LGD</a:t>
                </a:r>
                <a:r>
                  <a:rPr lang="en-US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(</a:t>
                </a:r>
                <a:r>
                  <a:rPr lang="ru-RU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1 - Коэффициент возврата</a:t>
                </a:r>
                <a:r>
                  <a:rPr lang="en-US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)</a:t>
                </a:r>
                <a:r>
                  <a:rPr lang="ru-RU" sz="1000" i="1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sz="1000" dirty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– доля потерь в случае дефолта, которая зависит от обеспечения и прочих факторов</a:t>
                </a:r>
                <a:endParaRPr lang="ru-RU" sz="1000" i="1" dirty="0">
                  <a:solidFill>
                    <a:srgbClr val="333399"/>
                  </a:solidFill>
                  <a:latin typeface="+mj-lt"/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solidFill>
                    <a:srgbClr val="333399"/>
                  </a:solidFill>
                  <a:cs typeface="Arial" panose="020B0604020202020204" pitchFamily="34" charset="0"/>
                </a:endParaRP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ru-RU" sz="1000" dirty="0" smtClean="0">
                  <a:solidFill>
                    <a:srgbClr val="333399"/>
                  </a:solidFill>
                  <a:latin typeface="Arial"/>
                </a:endParaRP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ru-RU" sz="1000" dirty="0" smtClean="0">
                  <a:solidFill>
                    <a:srgbClr val="333399"/>
                  </a:solidFill>
                  <a:latin typeface="Arial"/>
                </a:endParaRPr>
              </a:p>
              <a:p>
                <a:pPr marL="628650" lvl="1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ru-RU" sz="1000" dirty="0" smtClean="0">
                  <a:solidFill>
                    <a:srgbClr val="333399"/>
                  </a:solidFill>
                  <a:latin typeface="Arial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sz="1000" dirty="0">
                  <a:solidFill>
                    <a:srgbClr val="333399"/>
                  </a:solidFill>
                  <a:latin typeface="Arial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sz="1000" dirty="0" smtClean="0">
                  <a:solidFill>
                    <a:srgbClr val="333399"/>
                  </a:solidFill>
                  <a:latin typeface="Arial"/>
                </a:endParaRPr>
              </a:p>
              <a:p>
                <a:pPr lvl="1"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sz="1000" dirty="0" smtClean="0">
                  <a:solidFill>
                    <a:srgbClr val="333399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0" y="807963"/>
                <a:ext cx="9041830" cy="2693045"/>
              </a:xfrm>
              <a:prstGeom prst="rect">
                <a:avLst/>
              </a:prstGeom>
              <a:blipFill rotWithShape="1">
                <a:blip r:embed="rId2"/>
                <a:stretch>
                  <a:fillRect l="-539" t="-5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664235"/>
                  </p:ext>
                </p:extLst>
              </p:nvPr>
            </p:nvGraphicFramePr>
            <p:xfrm>
              <a:off x="179512" y="2492896"/>
              <a:ext cx="3168523" cy="287579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96748"/>
                    <a:gridCol w="396748"/>
                    <a:gridCol w="396748"/>
                    <a:gridCol w="396748"/>
                    <a:gridCol w="391287"/>
                    <a:gridCol w="396748"/>
                    <a:gridCol w="396748"/>
                    <a:gridCol w="396748"/>
                  </a:tblGrid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333399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kumimoji="0" lang="en-US" sz="1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333399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31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34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765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41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42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43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44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51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52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53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54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55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56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66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67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77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78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1767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000" b="0" i="1" smtClean="0">
                                        <a:solidFill>
                                          <a:srgbClr val="333399"/>
                                        </a:solidFill>
                                        <a:latin typeface="Cambria Math"/>
                                      </a:rPr>
                                      <m:t>88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664235"/>
                  </p:ext>
                </p:extLst>
              </p:nvPr>
            </p:nvGraphicFramePr>
            <p:xfrm>
              <a:off x="179512" y="2492896"/>
              <a:ext cx="3168523" cy="198347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396748"/>
                    <a:gridCol w="396748"/>
                    <a:gridCol w="396748"/>
                    <a:gridCol w="396748"/>
                    <a:gridCol w="391287"/>
                    <a:gridCol w="396748"/>
                    <a:gridCol w="396748"/>
                    <a:gridCol w="396748"/>
                  </a:tblGrid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500" r="-701538" b="-7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500" r="-601538" b="-7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2500" r="-701538" b="-6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2500" r="-601538" b="-6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02500" r="-501538" b="-6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2500" r="-701538" b="-5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02500" r="-601538" b="-5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202500" r="-501538" b="-5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202500" r="-401538" b="-5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765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68889" r="-701538" b="-3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68889" r="-601538" b="-3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268889" r="-501538" b="-3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268889" r="-401538" b="-3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268889" r="-301538" b="-3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415000" r="-7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415000" r="-6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415000" r="-5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415000" r="-4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415000" r="-3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415000" r="-201538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515000" r="-7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515000" r="-6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515000" r="-5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515000" r="-4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515000" r="-3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515000" r="-2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515000" r="-101538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000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615000" r="-7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615000" r="-6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615000" r="-5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615000" r="-4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615000" r="-3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615000" r="-2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615000" r="-101538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000" t="-615000" r="-1538" b="-102500"/>
                          </a:stretch>
                        </a:blipFill>
                      </a:tcPr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715000" r="-7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715000" r="-6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715000" r="-5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715000" r="-4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715000" r="-3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715000" r="-2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715000" r="-10153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000" t="-715000" r="-1538" b="-2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563888" y="2492896"/>
                <a:ext cx="53794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Для расчета </a:t>
                </a:r>
                <a:r>
                  <a:rPr lang="en-US" sz="1000" i="1" dirty="0" smtClean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EAD</a:t>
                </a:r>
                <a:r>
                  <a:rPr lang="en-US" sz="1000" dirty="0" smtClean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нужно умножить</a:t>
                </a:r>
                <a:r>
                  <a:rPr lang="en-US" sz="1000" dirty="0" smtClean="0">
                    <a:solidFill>
                      <a:srgbClr val="333399"/>
                    </a:solidFill>
                    <a:latin typeface="+mj-lt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000" i="1">
                            <a:solidFill>
                              <a:srgbClr val="333399"/>
                            </a:solidFill>
                            <a:latin typeface="Cambria Math" charset="0"/>
                          </a:rPr>
                          <m:t>𝐸𝐴𝐷</m:t>
                        </m:r>
                      </m:e>
                      <m:sub>
                        <m:r>
                          <a:rPr lang="en-US" sz="1000" i="1">
                            <a:solidFill>
                              <a:srgbClr val="333399"/>
                            </a:solidFill>
                            <a:latin typeface="Cambria Math" charset="0"/>
                          </a:rPr>
                          <m:t>𝑡</m:t>
                        </m:r>
                        <m:r>
                          <a:rPr lang="en-US" sz="1000" b="0" i="1" smtClean="0">
                            <a:solidFill>
                              <a:srgbClr val="333399"/>
                            </a:solidFill>
                            <a:latin typeface="Cambria Math" charset="0"/>
                          </a:rPr>
                          <m:t>−1</m:t>
                        </m:r>
                      </m:sub>
                    </m:sSub>
                    <m:r>
                      <a:rPr lang="en-US" sz="1000" b="0" i="1" smtClean="0">
                        <a:solidFill>
                          <a:srgbClr val="333399"/>
                        </a:solidFill>
                        <a:latin typeface="Cambria Math" charset="0"/>
                      </a:rPr>
                      <m:t> </m:t>
                    </m:r>
                  </m:oMath>
                </a14:m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</a:rPr>
                  <a:t>на матрицу миграций.</a:t>
                </a:r>
              </a:p>
              <a:p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</a:rPr>
                  <a:t>Для расчета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000" i="1">
                            <a:solidFill>
                              <a:srgbClr val="333399"/>
                            </a:solidFill>
                            <a:latin typeface="Cambria Math"/>
                          </a:rPr>
                          <m:t>𝑃𝐷</m:t>
                        </m:r>
                      </m:e>
                      <m:sub>
                        <m:r>
                          <a:rPr lang="en-US" sz="1000" i="1">
                            <a:solidFill>
                              <a:srgbClr val="333399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000" i="1">
                        <a:solidFill>
                          <a:srgbClr val="3333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</a:rPr>
                  <a:t>д</a:t>
                </a:r>
                <a:r>
                  <a:rPr lang="en-US" sz="1000" dirty="0" smtClean="0">
                    <a:solidFill>
                      <a:srgbClr val="333399"/>
                    </a:solidFill>
                    <a:latin typeface="+mj-lt"/>
                  </a:rPr>
                  <a:t> </a:t>
                </a:r>
                <a:r>
                  <a:rPr lang="ru-RU" sz="1000" dirty="0" smtClean="0">
                    <a:solidFill>
                      <a:srgbClr val="333399"/>
                    </a:solidFill>
                    <a:latin typeface="+mj-lt"/>
                  </a:rPr>
                  <a:t>нужно умножить все диагональные элементы, начиная с категории </a:t>
                </a:r>
                <a:r>
                  <a:rPr lang="en-US" sz="1000" i="1" dirty="0" err="1" smtClean="0">
                    <a:solidFill>
                      <a:srgbClr val="333399"/>
                    </a:solidFill>
                    <a:latin typeface="+mj-lt"/>
                  </a:rPr>
                  <a:t>i</a:t>
                </a:r>
                <a:r>
                  <a:rPr lang="en-US" sz="1000" i="1" dirty="0">
                    <a:solidFill>
                      <a:srgbClr val="333399"/>
                    </a:solidFill>
                    <a:latin typeface="+mj-lt"/>
                  </a:rPr>
                  <a:t>.</a:t>
                </a:r>
                <a:endParaRPr lang="ru-RU" sz="1000" i="1" dirty="0">
                  <a:solidFill>
                    <a:srgbClr val="333399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492896"/>
                <a:ext cx="537942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02170" y="5477162"/>
            <a:ext cx="8934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При изменении экзогенной кривой (предпосылки поведения </a:t>
            </a:r>
            <a:r>
              <a:rPr lang="ru-RU" sz="1000" b="1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макрофакторов</a:t>
            </a:r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) и кривой </a:t>
            </a:r>
            <a:r>
              <a:rPr lang="ru-RU" sz="1000" b="1" dirty="0">
                <a:solidFill>
                  <a:srgbClr val="333399"/>
                </a:solidFill>
                <a:cs typeface="Arial" panose="020B0604020202020204" pitchFamily="34" charset="0"/>
              </a:rPr>
              <a:t>качества будет изменятся матрица </a:t>
            </a:r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миграций. Таким образом, можно получить различные сценарии поведения кредитного риска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0770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04250" y="6689105"/>
            <a:ext cx="504825" cy="268287"/>
          </a:xfrm>
        </p:spPr>
        <p:txBody>
          <a:bodyPr/>
          <a:lstStyle/>
          <a:p>
            <a:pPr>
              <a:defRPr/>
            </a:pPr>
            <a:fld id="{A0A1A0F0-1568-4CE3-B542-8C837CE58240}" type="slidenum">
              <a:rPr lang="ru-RU" smtClean="0">
                <a:solidFill>
                  <a:srgbClr val="333399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60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b="1" dirty="0" smtClean="0">
                <a:solidFill>
                  <a:srgbClr val="333399"/>
                </a:solidFill>
                <a:latin typeface="Arial"/>
              </a:rPr>
              <a:t>Case</a:t>
            </a:r>
            <a:r>
              <a:rPr lang="ru-RU" sz="1600" b="1" dirty="0" smtClean="0">
                <a:solidFill>
                  <a:srgbClr val="333399"/>
                </a:solidFill>
                <a:latin typeface="Arial"/>
              </a:rPr>
              <a:t> 2</a:t>
            </a:r>
            <a:r>
              <a:rPr lang="en-US" sz="1600" b="1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ru-RU" sz="1600" b="1" dirty="0" smtClean="0">
                <a:solidFill>
                  <a:srgbClr val="333399"/>
                </a:solidFill>
                <a:latin typeface="Arial"/>
              </a:rPr>
              <a:t>Сценарное моделирование процентного риска</a:t>
            </a:r>
            <a:endParaRPr lang="en-US" sz="1600" b="1" dirty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70" y="813600"/>
            <a:ext cx="8646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Процентный риск </a:t>
            </a:r>
            <a:r>
              <a:rPr lang="ru-RU" sz="1000" b="1" dirty="0">
                <a:solidFill>
                  <a:srgbClr val="333399"/>
                </a:solidFill>
                <a:cs typeface="Arial" panose="020B0604020202020204" pitchFamily="34" charset="0"/>
              </a:rPr>
              <a:t>– 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риск получения Банком убытков в результате неблагоприятного изменения ставок.</a:t>
            </a:r>
            <a:r>
              <a:rPr lang="en-US" sz="100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Процентный риск может быть обусловлен несовпадением сроков востребования (погашения) по активам и пассивам Банка, а также разной динамикой изменения процентных ставок по активам и пассивам</a:t>
            </a: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. </a:t>
            </a:r>
            <a:r>
              <a:rPr lang="ru-RU" sz="1000" b="1" dirty="0">
                <a:solidFill>
                  <a:srgbClr val="333399"/>
                </a:solidFill>
                <a:cs typeface="Arial" panose="020B0604020202020204" pitchFamily="34" charset="0"/>
              </a:rPr>
              <a:t>Наличие процентного риска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 по банковской книге вызвано </a:t>
            </a: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концентрацией 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большей части </a:t>
            </a: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активов (кредитов) 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на сроках до 2-х лет и практическим отсутствием длинных </a:t>
            </a: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пассивов (депозитов) </a:t>
            </a:r>
            <a:r>
              <a:rPr lang="ru-RU" sz="1000" dirty="0">
                <a:solidFill>
                  <a:srgbClr val="333399"/>
                </a:solidFill>
                <a:cs typeface="Arial" panose="020B0604020202020204" pitchFamily="34" charset="0"/>
              </a:rPr>
              <a:t>(более 3-х лет), а также сложностью их получения в достаточном количестве</a:t>
            </a: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Из матрицы миграций категории качества можно получить матрицу миграций сроков до погашения добавив категорию «гашение», которая используется для оценки процентных рисков</a:t>
            </a:r>
            <a:endParaRPr lang="ru-RU" sz="1000" dirty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333399"/>
              </a:solidFill>
              <a:latin typeface="Arial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333399"/>
              </a:solidFill>
              <a:latin typeface="Arial"/>
            </a:endParaRP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333399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000" dirty="0">
              <a:solidFill>
                <a:srgbClr val="333399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solidFill>
                <a:srgbClr val="333399"/>
              </a:solidFill>
              <a:latin typeface="Aria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solidFill>
                <a:srgbClr val="333399"/>
              </a:solidFill>
              <a:latin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97433"/>
              </p:ext>
            </p:extLst>
          </p:nvPr>
        </p:nvGraphicFramePr>
        <p:xfrm>
          <a:off x="179513" y="2111660"/>
          <a:ext cx="5019672" cy="23974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7200"/>
                <a:gridCol w="395287"/>
                <a:gridCol w="452438"/>
                <a:gridCol w="423863"/>
                <a:gridCol w="434975"/>
                <a:gridCol w="338137"/>
                <a:gridCol w="338137"/>
                <a:gridCol w="338137"/>
                <a:gridCol w="331787"/>
                <a:gridCol w="331787"/>
                <a:gridCol w="331787"/>
                <a:gridCol w="388937"/>
                <a:gridCol w="457200"/>
              </a:tblGrid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800" b="0" i="0" u="none" strike="noStrike" kern="1200" dirty="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0-30d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31-90d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91-180d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181d-1Y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1Y-2Y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2Y-3Y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3Y-4Y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4Y-5Y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5Y-6Y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6Y-7Y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7Y-10Y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over 10Y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0-30d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31-90d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</a:tr>
              <a:tr h="276592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91-180d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181d-1Y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1Y-2Y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14.2%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2Y-3Y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3Y-4Y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4Y-5Y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3.9%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5Y-6Y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3.6%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6Y-7Y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7Y-10Y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</a:tr>
              <a:tr h="176739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over 10Y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kern="1200">
                        <a:solidFill>
                          <a:srgbClr val="333399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kern="1200" dirty="0">
                          <a:solidFill>
                            <a:srgbClr val="33339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32.2%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92081" y="2132856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333399"/>
                </a:solidFill>
                <a:cs typeface="Arial" panose="020B0604020202020204" pitchFamily="34" charset="0"/>
              </a:rPr>
              <a:t>Для расчета процентного риска матрица погашения применяется к структуре активов и пассивов банка. 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170" y="4725144"/>
            <a:ext cx="8934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Изменяя экзогенную кривую (предпосылки поведения </a:t>
            </a:r>
            <a:r>
              <a:rPr lang="ru-RU" sz="1000" b="1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макрофакторов</a:t>
            </a:r>
            <a:r>
              <a:rPr lang="ru-RU" sz="1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) и кривую качества можно получить различные сценарии поведения кредитного риска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7180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04250" y="6689105"/>
            <a:ext cx="504825" cy="268287"/>
          </a:xfrm>
        </p:spPr>
        <p:txBody>
          <a:bodyPr/>
          <a:lstStyle/>
          <a:p>
            <a:pPr>
              <a:defRPr/>
            </a:pPr>
            <a:fld id="{A0A1A0F0-1568-4CE3-B542-8C837CE58240}" type="slidenum">
              <a:rPr lang="ru-RU" smtClean="0">
                <a:solidFill>
                  <a:srgbClr val="333399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600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ru-RU" sz="1600" b="1" dirty="0" smtClean="0">
                <a:solidFill>
                  <a:srgbClr val="333399"/>
                </a:solidFill>
                <a:latin typeface="Arial"/>
              </a:rPr>
              <a:t>Приложение. Теория </a:t>
            </a:r>
            <a:r>
              <a:rPr lang="en-US" sz="1600" b="1" dirty="0" smtClean="0">
                <a:solidFill>
                  <a:srgbClr val="333399"/>
                </a:solidFill>
                <a:latin typeface="Arial"/>
              </a:rPr>
              <a:t>GLM, GAM, VGLM, VGAM</a:t>
            </a:r>
            <a:endParaRPr lang="en-US" sz="1600" b="1" dirty="0">
              <a:solidFill>
                <a:srgbClr val="3333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9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ВТБ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VB Table Engl">
      <a:majorFont>
        <a:latin typeface="Arial Cyr"/>
        <a:ea typeface=""/>
        <a:cs typeface=""/>
      </a:majorFont>
      <a:minorFont>
        <a:latin typeface="Arial Unicode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VB Table Eng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24395"/>
        </a:accent1>
        <a:accent2>
          <a:srgbClr val="91BBF4"/>
        </a:accent2>
        <a:accent3>
          <a:srgbClr val="FFFFFF"/>
        </a:accent3>
        <a:accent4>
          <a:srgbClr val="000000"/>
        </a:accent4>
        <a:accent5>
          <a:srgbClr val="ADB0C8"/>
        </a:accent5>
        <a:accent6>
          <a:srgbClr val="83A9DD"/>
        </a:accent6>
        <a:hlink>
          <a:srgbClr val="C8DDF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TB24_bez_Log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Шаблон ВТБ 24">
      <a:majorFont>
        <a:latin typeface="MetaNormalCyrLF-Italic"/>
        <a:ea typeface=""/>
        <a:cs typeface=""/>
      </a:majorFont>
      <a:minorFont>
        <a:latin typeface="MetaNormalCyrLF-Ital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ВТБ 2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ВТБ 2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ВТБ 2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ВТБ 2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ВТБ 2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ВТБ 2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ВТБ 2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ВТБ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VB Table Engl">
      <a:majorFont>
        <a:latin typeface="Arial Cyr"/>
        <a:ea typeface=""/>
        <a:cs typeface=""/>
      </a:majorFont>
      <a:minorFont>
        <a:latin typeface="Arial Unicode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VB Table Eng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24395"/>
        </a:accent1>
        <a:accent2>
          <a:srgbClr val="91BBF4"/>
        </a:accent2>
        <a:accent3>
          <a:srgbClr val="FFFFFF"/>
        </a:accent3>
        <a:accent4>
          <a:srgbClr val="000000"/>
        </a:accent4>
        <a:accent5>
          <a:srgbClr val="ADB0C8"/>
        </a:accent5>
        <a:accent6>
          <a:srgbClr val="83A9DD"/>
        </a:accent6>
        <a:hlink>
          <a:srgbClr val="C8DDF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ВТБ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VB Table Engl">
      <a:majorFont>
        <a:latin typeface="Arial Cyr"/>
        <a:ea typeface=""/>
        <a:cs typeface=""/>
      </a:majorFont>
      <a:minorFont>
        <a:latin typeface="Arial Unicode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83801" tIns="42571" rIns="42571" bIns="42571" numCol="1" anchor="ctr" anchorCtr="0" compatLnSpc="1">
        <a:prstTxWarp prst="textNoShape">
          <a:avLst/>
        </a:prstTxWarp>
      </a:bodyPr>
      <a:lstStyle>
        <a:defPPr marL="0" marR="0" indent="0" algn="l" defTabSz="895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Char char="•"/>
          <a:tabLst/>
          <a:defRPr kumimoji="0" lang="de-DE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VB Table Eng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24395"/>
        </a:accent1>
        <a:accent2>
          <a:srgbClr val="91BBF4"/>
        </a:accent2>
        <a:accent3>
          <a:srgbClr val="FFFFFF"/>
        </a:accent3>
        <a:accent4>
          <a:srgbClr val="000000"/>
        </a:accent4>
        <a:accent5>
          <a:srgbClr val="ADB0C8"/>
        </a:accent5>
        <a:accent6>
          <a:srgbClr val="83A9DD"/>
        </a:accent6>
        <a:hlink>
          <a:srgbClr val="C8DDF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233177</TotalTime>
  <Words>408</Words>
  <Application>Microsoft Macintosh PowerPoint</Application>
  <PresentationFormat>Экран (4:3)</PresentationFormat>
  <Paragraphs>175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</vt:i4>
      </vt:variant>
    </vt:vector>
  </HeadingPairs>
  <TitlesOfParts>
    <vt:vector size="17" baseType="lpstr">
      <vt:lpstr>Arial</vt:lpstr>
      <vt:lpstr>Arial Cyr</vt:lpstr>
      <vt:lpstr>Arial Unicode MS</vt:lpstr>
      <vt:lpstr>Cambria Math</vt:lpstr>
      <vt:lpstr>MetaNormalCyrLF-Italic</vt:lpstr>
      <vt:lpstr>MetaNormalCyrLF-Roman</vt:lpstr>
      <vt:lpstr>Times New Roman</vt:lpstr>
      <vt:lpstr>Wingdings</vt:lpstr>
      <vt:lpstr>Оформление по умолчанию</vt:lpstr>
      <vt:lpstr>Тема1</vt:lpstr>
      <vt:lpstr>2_ВТБ24</vt:lpstr>
      <vt:lpstr>1_VTB24_bez_Logo</vt:lpstr>
      <vt:lpstr>ВТБ24</vt:lpstr>
      <vt:lpstr>4_ВТБ24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 Kolpakov</dc:creator>
  <cp:lastModifiedBy>Vladislav Kosarev</cp:lastModifiedBy>
  <cp:revision>6017</cp:revision>
  <cp:lastPrinted>2016-03-09T06:49:55Z</cp:lastPrinted>
  <dcterms:created xsi:type="dcterms:W3CDTF">2006-10-20T12:00:29Z</dcterms:created>
  <dcterms:modified xsi:type="dcterms:W3CDTF">2016-05-04T05:49:49Z</dcterms:modified>
</cp:coreProperties>
</file>